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4" r:id="rId2"/>
    <p:sldId id="306" r:id="rId3"/>
    <p:sldId id="284" r:id="rId4"/>
    <p:sldId id="288" r:id="rId5"/>
    <p:sldId id="33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ED Campus Template" id="{E8758309-BB41-9949-A501-5C19DE31D9D8}">
          <p14:sldIdLst>
            <p14:sldId id="264"/>
            <p14:sldId id="306"/>
            <p14:sldId id="284"/>
            <p14:sldId id="288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ADA"/>
    <a:srgbClr val="5966AD"/>
    <a:srgbClr val="BDDCF1"/>
    <a:srgbClr val="4DB6E6"/>
    <a:srgbClr val="00A9E2"/>
    <a:srgbClr val="1196D9"/>
    <a:srgbClr val="00B4EF"/>
    <a:srgbClr val="41B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8" autoAdjust="0"/>
    <p:restoredTop sz="92569" autoAdjust="0"/>
  </p:normalViewPr>
  <p:slideViewPr>
    <p:cSldViewPr snapToGrid="0" snapToObjects="1">
      <p:cViewPr varScale="1">
        <p:scale>
          <a:sx n="76" d="100"/>
          <a:sy n="76" d="100"/>
        </p:scale>
        <p:origin x="662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6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AE246-6297-49FD-8FEF-078B7560262A}" type="doc">
      <dgm:prSet loTypeId="urn:microsoft.com/office/officeart/2005/8/layout/chevron1" loCatId="process" qsTypeId="urn:microsoft.com/office/officeart/2005/8/quickstyle/simple1" qsCatId="simple" csTypeId="urn:microsoft.com/office/officeart/2005/8/colors/accent4_3" csCatId="accent4" phldr="1"/>
      <dgm:spPr/>
    </dgm:pt>
    <dgm:pt modelId="{5F41D11C-7065-45CF-9F07-9F4748940F90}">
      <dgm:prSet phldrT="[Text]" custT="1"/>
      <dgm:spPr/>
      <dgm:t>
        <a:bodyPr/>
        <a:lstStyle/>
        <a:p>
          <a:r>
            <a:rPr lang="en-US" sz="2500" dirty="0"/>
            <a:t>Preparation</a:t>
          </a:r>
        </a:p>
      </dgm:t>
    </dgm:pt>
    <dgm:pt modelId="{84747917-B5D6-4D7A-8C42-D93832002F8F}" type="parTrans" cxnId="{71F1A595-CE20-4194-BBF9-BEEF47D35D49}">
      <dgm:prSet/>
      <dgm:spPr/>
      <dgm:t>
        <a:bodyPr/>
        <a:lstStyle/>
        <a:p>
          <a:endParaRPr lang="en-US"/>
        </a:p>
      </dgm:t>
    </dgm:pt>
    <dgm:pt modelId="{DEBF5450-2583-4F40-84AF-E5DADB7DBCF1}" type="sibTrans" cxnId="{71F1A595-CE20-4194-BBF9-BEEF47D35D49}">
      <dgm:prSet/>
      <dgm:spPr/>
      <dgm:t>
        <a:bodyPr/>
        <a:lstStyle/>
        <a:p>
          <a:endParaRPr lang="en-US"/>
        </a:p>
      </dgm:t>
    </dgm:pt>
    <dgm:pt modelId="{44E71309-4A61-48A6-ACBF-2A00D6497F7C}">
      <dgm:prSet phldrT="[Text]" custT="1"/>
      <dgm:spPr/>
      <dgm:t>
        <a:bodyPr/>
        <a:lstStyle/>
        <a:p>
          <a:r>
            <a:rPr lang="en-US" sz="2500" dirty="0"/>
            <a:t>Implementation</a:t>
          </a:r>
        </a:p>
      </dgm:t>
    </dgm:pt>
    <dgm:pt modelId="{8419DFB5-4FAA-4A3B-8EBA-8B77A5C93EF9}" type="parTrans" cxnId="{9FB623C2-304D-4A95-9393-5A7E131F6F86}">
      <dgm:prSet/>
      <dgm:spPr/>
      <dgm:t>
        <a:bodyPr/>
        <a:lstStyle/>
        <a:p>
          <a:endParaRPr lang="en-US"/>
        </a:p>
      </dgm:t>
    </dgm:pt>
    <dgm:pt modelId="{C6694006-8AF7-4117-BEE2-55E7B83C63FB}" type="sibTrans" cxnId="{9FB623C2-304D-4A95-9393-5A7E131F6F86}">
      <dgm:prSet/>
      <dgm:spPr/>
      <dgm:t>
        <a:bodyPr/>
        <a:lstStyle/>
        <a:p>
          <a:endParaRPr lang="en-US"/>
        </a:p>
      </dgm:t>
    </dgm:pt>
    <dgm:pt modelId="{ED92279A-2C8F-448E-B999-29103207338E}">
      <dgm:prSet phldrT="[Text]" custT="1"/>
      <dgm:spPr/>
      <dgm:t>
        <a:bodyPr/>
        <a:lstStyle/>
        <a:p>
          <a:r>
            <a:rPr lang="en-US" sz="2500" dirty="0"/>
            <a:t>Sustainability</a:t>
          </a:r>
        </a:p>
      </dgm:t>
    </dgm:pt>
    <dgm:pt modelId="{9A99CBCC-2B09-455F-8CB4-2DE4BE8F5147}" type="parTrans" cxnId="{31CCC5DD-DC1D-41AB-9766-CFF4DB75DB1C}">
      <dgm:prSet/>
      <dgm:spPr/>
      <dgm:t>
        <a:bodyPr/>
        <a:lstStyle/>
        <a:p>
          <a:endParaRPr lang="en-US"/>
        </a:p>
      </dgm:t>
    </dgm:pt>
    <dgm:pt modelId="{CA006C87-46DC-4DAA-89B3-28946F7EA15A}" type="sibTrans" cxnId="{31CCC5DD-DC1D-41AB-9766-CFF4DB75DB1C}">
      <dgm:prSet/>
      <dgm:spPr/>
      <dgm:t>
        <a:bodyPr/>
        <a:lstStyle/>
        <a:p>
          <a:endParaRPr lang="en-US"/>
        </a:p>
      </dgm:t>
    </dgm:pt>
    <dgm:pt modelId="{01BB4117-B0A1-4E40-AC29-ED2A11A7BEE8}">
      <dgm:prSet phldrT="[Text]" custT="1"/>
      <dgm:spPr/>
      <dgm:t>
        <a:bodyPr/>
        <a:lstStyle/>
        <a:p>
          <a:r>
            <a:rPr lang="en-US" sz="2500" dirty="0"/>
            <a:t>Strategic Planning</a:t>
          </a:r>
        </a:p>
      </dgm:t>
    </dgm:pt>
    <dgm:pt modelId="{C27EB8AC-9043-42CD-BCC6-8652279532E6}" type="parTrans" cxnId="{70A2459E-EE57-43F6-A94B-5B88AABF4A35}">
      <dgm:prSet/>
      <dgm:spPr/>
      <dgm:t>
        <a:bodyPr/>
        <a:lstStyle/>
        <a:p>
          <a:endParaRPr lang="en-US"/>
        </a:p>
      </dgm:t>
    </dgm:pt>
    <dgm:pt modelId="{BEBE42BD-3F24-4675-9D72-64433063D59C}" type="sibTrans" cxnId="{70A2459E-EE57-43F6-A94B-5B88AABF4A35}">
      <dgm:prSet/>
      <dgm:spPr/>
      <dgm:t>
        <a:bodyPr/>
        <a:lstStyle/>
        <a:p>
          <a:endParaRPr lang="en-US"/>
        </a:p>
      </dgm:t>
    </dgm:pt>
    <dgm:pt modelId="{BAB5C687-3759-407A-B57B-A119504AABD3}" type="pres">
      <dgm:prSet presAssocID="{BCCAE246-6297-49FD-8FEF-078B7560262A}" presName="Name0" presStyleCnt="0">
        <dgm:presLayoutVars>
          <dgm:dir/>
          <dgm:animLvl val="lvl"/>
          <dgm:resizeHandles val="exact"/>
        </dgm:presLayoutVars>
      </dgm:prSet>
      <dgm:spPr/>
    </dgm:pt>
    <dgm:pt modelId="{8B9B3459-9EFB-402E-A84D-25542FFA360A}" type="pres">
      <dgm:prSet presAssocID="{5F41D11C-7065-45CF-9F07-9F4748940F9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5C4DC8-05C5-4E64-9248-02C63743C3F2}" type="pres">
      <dgm:prSet presAssocID="{DEBF5450-2583-4F40-84AF-E5DADB7DBCF1}" presName="parTxOnlySpace" presStyleCnt="0"/>
      <dgm:spPr/>
    </dgm:pt>
    <dgm:pt modelId="{F69B76D4-A366-4143-A50B-B69B85D92EBD}" type="pres">
      <dgm:prSet presAssocID="{01BB4117-B0A1-4E40-AC29-ED2A11A7B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4AC703-E5AA-4CC5-B360-45A470824A44}" type="pres">
      <dgm:prSet presAssocID="{BEBE42BD-3F24-4675-9D72-64433063D59C}" presName="parTxOnlySpace" presStyleCnt="0"/>
      <dgm:spPr/>
    </dgm:pt>
    <dgm:pt modelId="{B4574F32-7265-43DC-B912-821972E4DB66}" type="pres">
      <dgm:prSet presAssocID="{44E71309-4A61-48A6-ACBF-2A00D6497F7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1207048-FCA8-4A3D-9979-98FB96966B86}" type="pres">
      <dgm:prSet presAssocID="{C6694006-8AF7-4117-BEE2-55E7B83C63FB}" presName="parTxOnlySpace" presStyleCnt="0"/>
      <dgm:spPr/>
    </dgm:pt>
    <dgm:pt modelId="{931D746E-0140-4068-A271-AF6FAA6FC998}" type="pres">
      <dgm:prSet presAssocID="{ED92279A-2C8F-448E-B999-2910320733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39AD711-D334-442D-9492-11D287B044B8}" type="presOf" srcId="{ED92279A-2C8F-448E-B999-29103207338E}" destId="{931D746E-0140-4068-A271-AF6FAA6FC998}" srcOrd="0" destOrd="0" presId="urn:microsoft.com/office/officeart/2005/8/layout/chevron1"/>
    <dgm:cxn modelId="{2E0A3224-373B-4512-8FC6-7DC10D28D032}" type="presOf" srcId="{01BB4117-B0A1-4E40-AC29-ED2A11A7BEE8}" destId="{F69B76D4-A366-4143-A50B-B69B85D92EBD}" srcOrd="0" destOrd="0" presId="urn:microsoft.com/office/officeart/2005/8/layout/chevron1"/>
    <dgm:cxn modelId="{DD42F626-32DF-4F94-BB27-663DF04C03D5}" type="presOf" srcId="{44E71309-4A61-48A6-ACBF-2A00D6497F7C}" destId="{B4574F32-7265-43DC-B912-821972E4DB66}" srcOrd="0" destOrd="0" presId="urn:microsoft.com/office/officeart/2005/8/layout/chevron1"/>
    <dgm:cxn modelId="{3A171766-2206-4A81-B4E6-2DFCA8727FEA}" type="presOf" srcId="{5F41D11C-7065-45CF-9F07-9F4748940F90}" destId="{8B9B3459-9EFB-402E-A84D-25542FFA360A}" srcOrd="0" destOrd="0" presId="urn:microsoft.com/office/officeart/2005/8/layout/chevron1"/>
    <dgm:cxn modelId="{D10BC352-5459-49CF-90E8-E308844F2514}" type="presOf" srcId="{BCCAE246-6297-49FD-8FEF-078B7560262A}" destId="{BAB5C687-3759-407A-B57B-A119504AABD3}" srcOrd="0" destOrd="0" presId="urn:microsoft.com/office/officeart/2005/8/layout/chevron1"/>
    <dgm:cxn modelId="{71F1A595-CE20-4194-BBF9-BEEF47D35D49}" srcId="{BCCAE246-6297-49FD-8FEF-078B7560262A}" destId="{5F41D11C-7065-45CF-9F07-9F4748940F90}" srcOrd="0" destOrd="0" parTransId="{84747917-B5D6-4D7A-8C42-D93832002F8F}" sibTransId="{DEBF5450-2583-4F40-84AF-E5DADB7DBCF1}"/>
    <dgm:cxn modelId="{70A2459E-EE57-43F6-A94B-5B88AABF4A35}" srcId="{BCCAE246-6297-49FD-8FEF-078B7560262A}" destId="{01BB4117-B0A1-4E40-AC29-ED2A11A7BEE8}" srcOrd="1" destOrd="0" parTransId="{C27EB8AC-9043-42CD-BCC6-8652279532E6}" sibTransId="{BEBE42BD-3F24-4675-9D72-64433063D59C}"/>
    <dgm:cxn modelId="{9FB623C2-304D-4A95-9393-5A7E131F6F86}" srcId="{BCCAE246-6297-49FD-8FEF-078B7560262A}" destId="{44E71309-4A61-48A6-ACBF-2A00D6497F7C}" srcOrd="2" destOrd="0" parTransId="{8419DFB5-4FAA-4A3B-8EBA-8B77A5C93EF9}" sibTransId="{C6694006-8AF7-4117-BEE2-55E7B83C63FB}"/>
    <dgm:cxn modelId="{31CCC5DD-DC1D-41AB-9766-CFF4DB75DB1C}" srcId="{BCCAE246-6297-49FD-8FEF-078B7560262A}" destId="{ED92279A-2C8F-448E-B999-29103207338E}" srcOrd="3" destOrd="0" parTransId="{9A99CBCC-2B09-455F-8CB4-2DE4BE8F5147}" sibTransId="{CA006C87-46DC-4DAA-89B3-28946F7EA15A}"/>
    <dgm:cxn modelId="{EBA23219-4B91-40A0-B41E-B0A2A90E4661}" type="presParOf" srcId="{BAB5C687-3759-407A-B57B-A119504AABD3}" destId="{8B9B3459-9EFB-402E-A84D-25542FFA360A}" srcOrd="0" destOrd="0" presId="urn:microsoft.com/office/officeart/2005/8/layout/chevron1"/>
    <dgm:cxn modelId="{4ED56378-E08C-4CD1-83E2-DD985CE71585}" type="presParOf" srcId="{BAB5C687-3759-407A-B57B-A119504AABD3}" destId="{D65C4DC8-05C5-4E64-9248-02C63743C3F2}" srcOrd="1" destOrd="0" presId="urn:microsoft.com/office/officeart/2005/8/layout/chevron1"/>
    <dgm:cxn modelId="{60B35A14-B9A9-4B00-9D06-E281825E145E}" type="presParOf" srcId="{BAB5C687-3759-407A-B57B-A119504AABD3}" destId="{F69B76D4-A366-4143-A50B-B69B85D92EBD}" srcOrd="2" destOrd="0" presId="urn:microsoft.com/office/officeart/2005/8/layout/chevron1"/>
    <dgm:cxn modelId="{CCCC3319-BF6E-44B5-981A-7CA7C77374E6}" type="presParOf" srcId="{BAB5C687-3759-407A-B57B-A119504AABD3}" destId="{144AC703-E5AA-4CC5-B360-45A470824A44}" srcOrd="3" destOrd="0" presId="urn:microsoft.com/office/officeart/2005/8/layout/chevron1"/>
    <dgm:cxn modelId="{00E7A5FF-E029-4DE0-857A-F5DB5B632A5F}" type="presParOf" srcId="{BAB5C687-3759-407A-B57B-A119504AABD3}" destId="{B4574F32-7265-43DC-B912-821972E4DB66}" srcOrd="4" destOrd="0" presId="urn:microsoft.com/office/officeart/2005/8/layout/chevron1"/>
    <dgm:cxn modelId="{387304A2-35CD-4025-B2E5-36A4926641E8}" type="presParOf" srcId="{BAB5C687-3759-407A-B57B-A119504AABD3}" destId="{11207048-FCA8-4A3D-9979-98FB96966B86}" srcOrd="5" destOrd="0" presId="urn:microsoft.com/office/officeart/2005/8/layout/chevron1"/>
    <dgm:cxn modelId="{61062772-5AA5-49EA-BB7C-EE7DE97D6B6C}" type="presParOf" srcId="{BAB5C687-3759-407A-B57B-A119504AABD3}" destId="{931D746E-0140-4068-A271-AF6FAA6FC99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B3459-9EFB-402E-A84D-25542FFA360A}">
      <dsp:nvSpPr>
        <dsp:cNvPr id="0" name=""/>
        <dsp:cNvSpPr/>
      </dsp:nvSpPr>
      <dsp:spPr>
        <a:xfrm>
          <a:off x="5451" y="0"/>
          <a:ext cx="3173333" cy="941696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Preparation</a:t>
          </a:r>
        </a:p>
      </dsp:txBody>
      <dsp:txXfrm>
        <a:off x="476299" y="0"/>
        <a:ext cx="2231637" cy="941696"/>
      </dsp:txXfrm>
    </dsp:sp>
    <dsp:sp modelId="{F69B76D4-A366-4143-A50B-B69B85D92EBD}">
      <dsp:nvSpPr>
        <dsp:cNvPr id="0" name=""/>
        <dsp:cNvSpPr/>
      </dsp:nvSpPr>
      <dsp:spPr>
        <a:xfrm>
          <a:off x="2861451" y="0"/>
          <a:ext cx="3173333" cy="941696"/>
        </a:xfrm>
        <a:prstGeom prst="chevron">
          <a:avLst/>
        </a:prstGeom>
        <a:solidFill>
          <a:schemeClr val="accent4">
            <a:shade val="80000"/>
            <a:hueOff val="248391"/>
            <a:satOff val="-27099"/>
            <a:lumOff val="136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Strategic Planning</a:t>
          </a:r>
        </a:p>
      </dsp:txBody>
      <dsp:txXfrm>
        <a:off x="3332299" y="0"/>
        <a:ext cx="2231637" cy="941696"/>
      </dsp:txXfrm>
    </dsp:sp>
    <dsp:sp modelId="{B4574F32-7265-43DC-B912-821972E4DB66}">
      <dsp:nvSpPr>
        <dsp:cNvPr id="0" name=""/>
        <dsp:cNvSpPr/>
      </dsp:nvSpPr>
      <dsp:spPr>
        <a:xfrm>
          <a:off x="5717452" y="0"/>
          <a:ext cx="3173333" cy="941696"/>
        </a:xfrm>
        <a:prstGeom prst="chevron">
          <a:avLst/>
        </a:prstGeom>
        <a:solidFill>
          <a:schemeClr val="accent4">
            <a:shade val="80000"/>
            <a:hueOff val="496783"/>
            <a:satOff val="-54199"/>
            <a:lumOff val="273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Implementation</a:t>
          </a:r>
        </a:p>
      </dsp:txBody>
      <dsp:txXfrm>
        <a:off x="6188300" y="0"/>
        <a:ext cx="2231637" cy="941696"/>
      </dsp:txXfrm>
    </dsp:sp>
    <dsp:sp modelId="{931D746E-0140-4068-A271-AF6FAA6FC998}">
      <dsp:nvSpPr>
        <dsp:cNvPr id="0" name=""/>
        <dsp:cNvSpPr/>
      </dsp:nvSpPr>
      <dsp:spPr>
        <a:xfrm>
          <a:off x="8573452" y="0"/>
          <a:ext cx="3173333" cy="941696"/>
        </a:xfrm>
        <a:prstGeom prst="chevron">
          <a:avLst/>
        </a:prstGeom>
        <a:solidFill>
          <a:schemeClr val="accent4">
            <a:shade val="80000"/>
            <a:hueOff val="745174"/>
            <a:satOff val="-81298"/>
            <a:lumOff val="410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Sustainability</a:t>
          </a:r>
        </a:p>
      </dsp:txBody>
      <dsp:txXfrm>
        <a:off x="9044300" y="0"/>
        <a:ext cx="2231637" cy="941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7129-B421-924C-818C-C6EC7EDF6E5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9465C-1871-6143-A7AE-D77B7AA7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3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EE94A-E188-7E47-BA2D-DC8F67CB370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F22DA-CC90-3746-BBE3-F8003DC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0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F22DA-CC90-3746-BBE3-F8003DCCA8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6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F22DA-CC90-3746-BBE3-F8003DCCA8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F22DA-CC90-3746-BBE3-F8003DCCA8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8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F22DA-CC90-3746-BBE3-F8003DCCA8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 with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6800" y="775013"/>
            <a:ext cx="5321300" cy="147002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6800" y="2150298"/>
            <a:ext cx="5321300" cy="17526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67" y="4887396"/>
            <a:ext cx="1108833" cy="1238590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8686" y="775013"/>
            <a:ext cx="4986387" cy="5350973"/>
          </a:xfrm>
          <a:custGeom>
            <a:avLst/>
            <a:gdLst>
              <a:gd name="connsiteX0" fmla="*/ 0 w 4981575"/>
              <a:gd name="connsiteY0" fmla="*/ 0 h 5350725"/>
              <a:gd name="connsiteX1" fmla="*/ 4981575 w 4981575"/>
              <a:gd name="connsiteY1" fmla="*/ 0 h 5350725"/>
              <a:gd name="connsiteX2" fmla="*/ 4981575 w 4981575"/>
              <a:gd name="connsiteY2" fmla="*/ 5350725 h 5350725"/>
              <a:gd name="connsiteX3" fmla="*/ 0 w 4981575"/>
              <a:gd name="connsiteY3" fmla="*/ 5350725 h 5350725"/>
              <a:gd name="connsiteX4" fmla="*/ 0 w 4981575"/>
              <a:gd name="connsiteY4" fmla="*/ 0 h 5350725"/>
              <a:gd name="connsiteX0" fmla="*/ 0 w 4981575"/>
              <a:gd name="connsiteY0" fmla="*/ 0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0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5350725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5350725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4812 w 4986387"/>
              <a:gd name="connsiteY0" fmla="*/ 600075 h 5350821"/>
              <a:gd name="connsiteX1" fmla="*/ 657274 w 4986387"/>
              <a:gd name="connsiteY1" fmla="*/ 2437 h 5350821"/>
              <a:gd name="connsiteX2" fmla="*/ 4986387 w 4986387"/>
              <a:gd name="connsiteY2" fmla="*/ 0 h 5350821"/>
              <a:gd name="connsiteX3" fmla="*/ 4986387 w 4986387"/>
              <a:gd name="connsiteY3" fmla="*/ 2959950 h 5350821"/>
              <a:gd name="connsiteX4" fmla="*/ 2600374 w 4986387"/>
              <a:gd name="connsiteY4" fmla="*/ 5350725 h 5350821"/>
              <a:gd name="connsiteX5" fmla="*/ 0 w 4986387"/>
              <a:gd name="connsiteY5" fmla="*/ 2861441 h 5350821"/>
              <a:gd name="connsiteX6" fmla="*/ 4812 w 4986387"/>
              <a:gd name="connsiteY6" fmla="*/ 600075 h 5350821"/>
              <a:gd name="connsiteX0" fmla="*/ 4812 w 4986387"/>
              <a:gd name="connsiteY0" fmla="*/ 600075 h 5350973"/>
              <a:gd name="connsiteX1" fmla="*/ 657274 w 4986387"/>
              <a:gd name="connsiteY1" fmla="*/ 2437 h 5350973"/>
              <a:gd name="connsiteX2" fmla="*/ 4986387 w 4986387"/>
              <a:gd name="connsiteY2" fmla="*/ 0 h 5350973"/>
              <a:gd name="connsiteX3" fmla="*/ 4986387 w 4986387"/>
              <a:gd name="connsiteY3" fmla="*/ 2959950 h 5350973"/>
              <a:gd name="connsiteX4" fmla="*/ 2600374 w 4986387"/>
              <a:gd name="connsiteY4" fmla="*/ 5350725 h 5350973"/>
              <a:gd name="connsiteX5" fmla="*/ 0 w 4986387"/>
              <a:gd name="connsiteY5" fmla="*/ 2861441 h 5350973"/>
              <a:gd name="connsiteX6" fmla="*/ 4812 w 4986387"/>
              <a:gd name="connsiteY6" fmla="*/ 600075 h 535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6387" h="5350973">
                <a:moveTo>
                  <a:pt x="4812" y="600075"/>
                </a:moveTo>
                <a:cubicBezTo>
                  <a:pt x="12749" y="234175"/>
                  <a:pt x="306437" y="11149"/>
                  <a:pt x="657274" y="2437"/>
                </a:cubicBezTo>
                <a:lnTo>
                  <a:pt x="4986387" y="0"/>
                </a:lnTo>
                <a:lnTo>
                  <a:pt x="4986387" y="2959950"/>
                </a:lnTo>
                <a:cubicBezTo>
                  <a:pt x="4967337" y="4906225"/>
                  <a:pt x="3505250" y="5347550"/>
                  <a:pt x="2600374" y="5350725"/>
                </a:cubicBezTo>
                <a:cubicBezTo>
                  <a:pt x="1849487" y="5358662"/>
                  <a:pt x="20621" y="5190387"/>
                  <a:pt x="0" y="2861441"/>
                </a:cubicBezTo>
                <a:lnTo>
                  <a:pt x="4812" y="600075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02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9"/>
          <p:cNvSpPr/>
          <p:nvPr userDrawn="1"/>
        </p:nvSpPr>
        <p:spPr>
          <a:xfrm>
            <a:off x="628193" y="588534"/>
            <a:ext cx="5491886" cy="5894974"/>
          </a:xfrm>
          <a:custGeom>
            <a:avLst/>
            <a:gdLst>
              <a:gd name="connsiteX0" fmla="*/ 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0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605051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436997 w 4317511"/>
              <a:gd name="connsiteY4" fmla="*/ 1263555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16610 w 4260831"/>
              <a:gd name="connsiteY0" fmla="*/ 0 h 4633192"/>
              <a:gd name="connsiteX1" fmla="*/ 4260831 w 4260831"/>
              <a:gd name="connsiteY1" fmla="*/ 0 h 4633192"/>
              <a:gd name="connsiteX2" fmla="*/ 4260831 w 4260831"/>
              <a:gd name="connsiteY2" fmla="*/ 4633192 h 4633192"/>
              <a:gd name="connsiteX3" fmla="*/ 29755 w 4260831"/>
              <a:gd name="connsiteY3" fmla="*/ 2394959 h 4633192"/>
              <a:gd name="connsiteX4" fmla="*/ 39123 w 4260831"/>
              <a:gd name="connsiteY4" fmla="*/ 567519 h 4633192"/>
              <a:gd name="connsiteX5" fmla="*/ 616610 w 4260831"/>
              <a:gd name="connsiteY5" fmla="*/ 0 h 4633192"/>
              <a:gd name="connsiteX0" fmla="*/ 624637 w 4268858"/>
              <a:gd name="connsiteY0" fmla="*/ 0 h 4633192"/>
              <a:gd name="connsiteX1" fmla="*/ 4268858 w 4268858"/>
              <a:gd name="connsiteY1" fmla="*/ 0 h 4633192"/>
              <a:gd name="connsiteX2" fmla="*/ 4268858 w 4268858"/>
              <a:gd name="connsiteY2" fmla="*/ 4633192 h 4633192"/>
              <a:gd name="connsiteX3" fmla="*/ 37782 w 4268858"/>
              <a:gd name="connsiteY3" fmla="*/ 2394959 h 4633192"/>
              <a:gd name="connsiteX4" fmla="*/ 47150 w 4268858"/>
              <a:gd name="connsiteY4" fmla="*/ 567519 h 4633192"/>
              <a:gd name="connsiteX5" fmla="*/ 624637 w 4268858"/>
              <a:gd name="connsiteY5" fmla="*/ 0 h 4633192"/>
              <a:gd name="connsiteX0" fmla="*/ 587640 w 4231861"/>
              <a:gd name="connsiteY0" fmla="*/ 0 h 4633192"/>
              <a:gd name="connsiteX1" fmla="*/ 4231861 w 4231861"/>
              <a:gd name="connsiteY1" fmla="*/ 0 h 4633192"/>
              <a:gd name="connsiteX2" fmla="*/ 4231861 w 4231861"/>
              <a:gd name="connsiteY2" fmla="*/ 4633192 h 4633192"/>
              <a:gd name="connsiteX3" fmla="*/ 785 w 4231861"/>
              <a:gd name="connsiteY3" fmla="*/ 2394959 h 4633192"/>
              <a:gd name="connsiteX4" fmla="*/ 10153 w 4231861"/>
              <a:gd name="connsiteY4" fmla="*/ 567519 h 4633192"/>
              <a:gd name="connsiteX5" fmla="*/ 587640 w 4231861"/>
              <a:gd name="connsiteY5" fmla="*/ 0 h 4633192"/>
              <a:gd name="connsiteX0" fmla="*/ 587260 w 4231481"/>
              <a:gd name="connsiteY0" fmla="*/ 0 h 4633192"/>
              <a:gd name="connsiteX1" fmla="*/ 4231481 w 4231481"/>
              <a:gd name="connsiteY1" fmla="*/ 0 h 4633192"/>
              <a:gd name="connsiteX2" fmla="*/ 4231481 w 4231481"/>
              <a:gd name="connsiteY2" fmla="*/ 4633192 h 4633192"/>
              <a:gd name="connsiteX3" fmla="*/ 405 w 4231481"/>
              <a:gd name="connsiteY3" fmla="*/ 2394959 h 4633192"/>
              <a:gd name="connsiteX4" fmla="*/ 9773 w 4231481"/>
              <a:gd name="connsiteY4" fmla="*/ 567519 h 4633192"/>
              <a:gd name="connsiteX5" fmla="*/ 587260 w 4231481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0245 w 4224466"/>
              <a:gd name="connsiteY0" fmla="*/ 0 h 4633192"/>
              <a:gd name="connsiteX1" fmla="*/ 4224466 w 4224466"/>
              <a:gd name="connsiteY1" fmla="*/ 0 h 4633192"/>
              <a:gd name="connsiteX2" fmla="*/ 4224466 w 4224466"/>
              <a:gd name="connsiteY2" fmla="*/ 4633192 h 4633192"/>
              <a:gd name="connsiteX3" fmla="*/ 2488 w 4224466"/>
              <a:gd name="connsiteY3" fmla="*/ 2394959 h 4633192"/>
              <a:gd name="connsiteX4" fmla="*/ 2758 w 4224466"/>
              <a:gd name="connsiteY4" fmla="*/ 567519 h 4633192"/>
              <a:gd name="connsiteX5" fmla="*/ 580245 w 4224466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7684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1770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967005 w 4227983"/>
              <a:gd name="connsiteY3" fmla="*/ 3442648 h 4633192"/>
              <a:gd name="connsiteX4" fmla="*/ 1455 w 4227983"/>
              <a:gd name="connsiteY4" fmla="*/ 2417706 h 4633192"/>
              <a:gd name="connsiteX5" fmla="*/ 6275 w 4227983"/>
              <a:gd name="connsiteY5" fmla="*/ 567519 h 4633192"/>
              <a:gd name="connsiteX6" fmla="*/ 583762 w 4227983"/>
              <a:gd name="connsiteY6" fmla="*/ 0 h 4633192"/>
              <a:gd name="connsiteX0" fmla="*/ 583762 w 4227983"/>
              <a:gd name="connsiteY0" fmla="*/ 0 h 4634552"/>
              <a:gd name="connsiteX1" fmla="*/ 4227983 w 4227983"/>
              <a:gd name="connsiteY1" fmla="*/ 0 h 4634552"/>
              <a:gd name="connsiteX2" fmla="*/ 4227983 w 4227983"/>
              <a:gd name="connsiteY2" fmla="*/ 4633192 h 4634552"/>
              <a:gd name="connsiteX3" fmla="*/ 2153525 w 4227983"/>
              <a:gd name="connsiteY3" fmla="*/ 4634552 h 4634552"/>
              <a:gd name="connsiteX4" fmla="*/ 1455 w 4227983"/>
              <a:gd name="connsiteY4" fmla="*/ 2417706 h 4634552"/>
              <a:gd name="connsiteX5" fmla="*/ 6275 w 4227983"/>
              <a:gd name="connsiteY5" fmla="*/ 567519 h 4634552"/>
              <a:gd name="connsiteX6" fmla="*/ 583762 w 4227983"/>
              <a:gd name="connsiteY6" fmla="*/ 0 h 4634552"/>
              <a:gd name="connsiteX0" fmla="*/ 583762 w 4227983"/>
              <a:gd name="connsiteY0" fmla="*/ 0 h 4634555"/>
              <a:gd name="connsiteX1" fmla="*/ 4227983 w 4227983"/>
              <a:gd name="connsiteY1" fmla="*/ 0 h 4634555"/>
              <a:gd name="connsiteX2" fmla="*/ 4227983 w 4227983"/>
              <a:gd name="connsiteY2" fmla="*/ 4633192 h 4634555"/>
              <a:gd name="connsiteX3" fmla="*/ 2153525 w 4227983"/>
              <a:gd name="connsiteY3" fmla="*/ 4634552 h 4634555"/>
              <a:gd name="connsiteX4" fmla="*/ 1455 w 4227983"/>
              <a:gd name="connsiteY4" fmla="*/ 2417706 h 4634555"/>
              <a:gd name="connsiteX5" fmla="*/ 6275 w 4227983"/>
              <a:gd name="connsiteY5" fmla="*/ 567519 h 4634555"/>
              <a:gd name="connsiteX6" fmla="*/ 583762 w 4227983"/>
              <a:gd name="connsiteY6" fmla="*/ 0 h 4634555"/>
              <a:gd name="connsiteX0" fmla="*/ 583762 w 4227983"/>
              <a:gd name="connsiteY0" fmla="*/ 0 h 4634564"/>
              <a:gd name="connsiteX1" fmla="*/ 4227983 w 4227983"/>
              <a:gd name="connsiteY1" fmla="*/ 0 h 4634564"/>
              <a:gd name="connsiteX2" fmla="*/ 4227983 w 4227983"/>
              <a:gd name="connsiteY2" fmla="*/ 4633192 h 4634564"/>
              <a:gd name="connsiteX3" fmla="*/ 2153525 w 4227983"/>
              <a:gd name="connsiteY3" fmla="*/ 4634552 h 4634564"/>
              <a:gd name="connsiteX4" fmla="*/ 1455 w 4227983"/>
              <a:gd name="connsiteY4" fmla="*/ 2417706 h 4634564"/>
              <a:gd name="connsiteX5" fmla="*/ 6275 w 4227983"/>
              <a:gd name="connsiteY5" fmla="*/ 567519 h 4634564"/>
              <a:gd name="connsiteX6" fmla="*/ 583762 w 4227983"/>
              <a:gd name="connsiteY6" fmla="*/ 0 h 4634564"/>
              <a:gd name="connsiteX0" fmla="*/ 583762 w 4318968"/>
              <a:gd name="connsiteY0" fmla="*/ 0 h 4635263"/>
              <a:gd name="connsiteX1" fmla="*/ 4227983 w 4318968"/>
              <a:gd name="connsiteY1" fmla="*/ 0 h 4635263"/>
              <a:gd name="connsiteX2" fmla="*/ 4318968 w 4318968"/>
              <a:gd name="connsiteY2" fmla="*/ 2636070 h 4635263"/>
              <a:gd name="connsiteX3" fmla="*/ 2153525 w 4318968"/>
              <a:gd name="connsiteY3" fmla="*/ 4634552 h 4635263"/>
              <a:gd name="connsiteX4" fmla="*/ 1455 w 4318968"/>
              <a:gd name="connsiteY4" fmla="*/ 2417706 h 4635263"/>
              <a:gd name="connsiteX5" fmla="*/ 6275 w 4318968"/>
              <a:gd name="connsiteY5" fmla="*/ 567519 h 4635263"/>
              <a:gd name="connsiteX6" fmla="*/ 583762 w 4318968"/>
              <a:gd name="connsiteY6" fmla="*/ 0 h 4635263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53525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94469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94469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82"/>
              <a:gd name="connsiteX1" fmla="*/ 4227983 w 4318969"/>
              <a:gd name="connsiteY1" fmla="*/ 0 h 4634582"/>
              <a:gd name="connsiteX2" fmla="*/ 4318968 w 4318969"/>
              <a:gd name="connsiteY2" fmla="*/ 2636070 h 4634582"/>
              <a:gd name="connsiteX3" fmla="*/ 2171722 w 4318969"/>
              <a:gd name="connsiteY3" fmla="*/ 4634552 h 4634582"/>
              <a:gd name="connsiteX4" fmla="*/ 1455 w 4318969"/>
              <a:gd name="connsiteY4" fmla="*/ 2417706 h 4634582"/>
              <a:gd name="connsiteX5" fmla="*/ 6275 w 4318969"/>
              <a:gd name="connsiteY5" fmla="*/ 567519 h 4634582"/>
              <a:gd name="connsiteX6" fmla="*/ 583762 w 4318969"/>
              <a:gd name="connsiteY6" fmla="*/ 0 h 4634582"/>
              <a:gd name="connsiteX0" fmla="*/ 583762 w 4323517"/>
              <a:gd name="connsiteY0" fmla="*/ 0 h 4634582"/>
              <a:gd name="connsiteX1" fmla="*/ 4323517 w 4323517"/>
              <a:gd name="connsiteY1" fmla="*/ 0 h 4634582"/>
              <a:gd name="connsiteX2" fmla="*/ 4318968 w 4323517"/>
              <a:gd name="connsiteY2" fmla="*/ 2636070 h 4634582"/>
              <a:gd name="connsiteX3" fmla="*/ 2171722 w 4323517"/>
              <a:gd name="connsiteY3" fmla="*/ 4634552 h 4634582"/>
              <a:gd name="connsiteX4" fmla="*/ 1455 w 4323517"/>
              <a:gd name="connsiteY4" fmla="*/ 2417706 h 4634582"/>
              <a:gd name="connsiteX5" fmla="*/ 6275 w 4323517"/>
              <a:gd name="connsiteY5" fmla="*/ 567519 h 4634582"/>
              <a:gd name="connsiteX6" fmla="*/ 583762 w 4323517"/>
              <a:gd name="connsiteY6" fmla="*/ 0 h 4634582"/>
              <a:gd name="connsiteX0" fmla="*/ 583762 w 4323517"/>
              <a:gd name="connsiteY0" fmla="*/ 0 h 4635702"/>
              <a:gd name="connsiteX1" fmla="*/ 4323517 w 4323517"/>
              <a:gd name="connsiteY1" fmla="*/ 0 h 4635702"/>
              <a:gd name="connsiteX2" fmla="*/ 4318968 w 4323517"/>
              <a:gd name="connsiteY2" fmla="*/ 2599676 h 4635702"/>
              <a:gd name="connsiteX3" fmla="*/ 2171722 w 4323517"/>
              <a:gd name="connsiteY3" fmla="*/ 4634552 h 4635702"/>
              <a:gd name="connsiteX4" fmla="*/ 1455 w 4323517"/>
              <a:gd name="connsiteY4" fmla="*/ 2417706 h 4635702"/>
              <a:gd name="connsiteX5" fmla="*/ 6275 w 4323517"/>
              <a:gd name="connsiteY5" fmla="*/ 567519 h 4635702"/>
              <a:gd name="connsiteX6" fmla="*/ 583762 w 4323517"/>
              <a:gd name="connsiteY6" fmla="*/ 0 h 4635702"/>
              <a:gd name="connsiteX0" fmla="*/ 583762 w 4323517"/>
              <a:gd name="connsiteY0" fmla="*/ 0 h 4636157"/>
              <a:gd name="connsiteX1" fmla="*/ 4323517 w 4323517"/>
              <a:gd name="connsiteY1" fmla="*/ 0 h 4636157"/>
              <a:gd name="connsiteX2" fmla="*/ 4318968 w 4323517"/>
              <a:gd name="connsiteY2" fmla="*/ 2599676 h 4636157"/>
              <a:gd name="connsiteX3" fmla="*/ 2171722 w 4323517"/>
              <a:gd name="connsiteY3" fmla="*/ 4634552 h 4636157"/>
              <a:gd name="connsiteX4" fmla="*/ 1455 w 4323517"/>
              <a:gd name="connsiteY4" fmla="*/ 2417706 h 4636157"/>
              <a:gd name="connsiteX5" fmla="*/ 6275 w 4323517"/>
              <a:gd name="connsiteY5" fmla="*/ 567519 h 4636157"/>
              <a:gd name="connsiteX6" fmla="*/ 583762 w 4323517"/>
              <a:gd name="connsiteY6" fmla="*/ 0 h 4636157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4556"/>
              <a:gd name="connsiteX1" fmla="*/ 4323517 w 4323517"/>
              <a:gd name="connsiteY1" fmla="*/ 0 h 4634556"/>
              <a:gd name="connsiteX2" fmla="*/ 4318968 w 4323517"/>
              <a:gd name="connsiteY2" fmla="*/ 2347128 h 4634556"/>
              <a:gd name="connsiteX3" fmla="*/ 2171722 w 4323517"/>
              <a:gd name="connsiteY3" fmla="*/ 4634552 h 4634556"/>
              <a:gd name="connsiteX4" fmla="*/ 1455 w 4323517"/>
              <a:gd name="connsiteY4" fmla="*/ 2335819 h 4634556"/>
              <a:gd name="connsiteX5" fmla="*/ 6275 w 4323517"/>
              <a:gd name="connsiteY5" fmla="*/ 567519 h 4634556"/>
              <a:gd name="connsiteX6" fmla="*/ 583762 w 4323517"/>
              <a:gd name="connsiteY6" fmla="*/ 0 h 4634556"/>
              <a:gd name="connsiteX0" fmla="*/ 583762 w 4323517"/>
              <a:gd name="connsiteY0" fmla="*/ 0 h 4634565"/>
              <a:gd name="connsiteX1" fmla="*/ 4323517 w 4323517"/>
              <a:gd name="connsiteY1" fmla="*/ 0 h 4634565"/>
              <a:gd name="connsiteX2" fmla="*/ 4318968 w 4323517"/>
              <a:gd name="connsiteY2" fmla="*/ 2347128 h 4634565"/>
              <a:gd name="connsiteX3" fmla="*/ 2171722 w 4323517"/>
              <a:gd name="connsiteY3" fmla="*/ 4634552 h 4634565"/>
              <a:gd name="connsiteX4" fmla="*/ 1455 w 4323517"/>
              <a:gd name="connsiteY4" fmla="*/ 2335819 h 4634565"/>
              <a:gd name="connsiteX5" fmla="*/ 6275 w 4323517"/>
              <a:gd name="connsiteY5" fmla="*/ 567519 h 4634565"/>
              <a:gd name="connsiteX6" fmla="*/ 583762 w 4323517"/>
              <a:gd name="connsiteY6" fmla="*/ 0 h 46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517" h="4634565">
                <a:moveTo>
                  <a:pt x="583762" y="0"/>
                </a:moveTo>
                <a:lnTo>
                  <a:pt x="4323517" y="0"/>
                </a:lnTo>
                <a:cubicBezTo>
                  <a:pt x="4322001" y="878690"/>
                  <a:pt x="4317451" y="244313"/>
                  <a:pt x="4318968" y="2347128"/>
                </a:cubicBezTo>
                <a:cubicBezTo>
                  <a:pt x="4320485" y="4449943"/>
                  <a:pt x="2891308" y="4636437"/>
                  <a:pt x="2171722" y="4634552"/>
                </a:cubicBezTo>
                <a:cubicBezTo>
                  <a:pt x="1452137" y="4632667"/>
                  <a:pt x="-4520" y="4466840"/>
                  <a:pt x="1455" y="2335819"/>
                </a:cubicBezTo>
                <a:cubicBezTo>
                  <a:pt x="-3005" y="2327174"/>
                  <a:pt x="4000" y="566344"/>
                  <a:pt x="6275" y="567519"/>
                </a:cubicBezTo>
                <a:cubicBezTo>
                  <a:pt x="8550" y="272992"/>
                  <a:pt x="182000" y="2654"/>
                  <a:pt x="58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1022350" y="2343644"/>
            <a:ext cx="4749800" cy="3447556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22350" y="2073195"/>
            <a:ext cx="4749800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22350" y="1158795"/>
            <a:ext cx="4749800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335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DD0D8B26-5FA9-7C4D-BB9B-C62477D10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>
            <a:off x="628193" y="588534"/>
            <a:ext cx="5491886" cy="5894974"/>
          </a:xfrm>
          <a:custGeom>
            <a:avLst/>
            <a:gdLst>
              <a:gd name="connsiteX0" fmla="*/ 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0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605051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436997 w 4317511"/>
              <a:gd name="connsiteY4" fmla="*/ 1263555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16610 w 4260831"/>
              <a:gd name="connsiteY0" fmla="*/ 0 h 4633192"/>
              <a:gd name="connsiteX1" fmla="*/ 4260831 w 4260831"/>
              <a:gd name="connsiteY1" fmla="*/ 0 h 4633192"/>
              <a:gd name="connsiteX2" fmla="*/ 4260831 w 4260831"/>
              <a:gd name="connsiteY2" fmla="*/ 4633192 h 4633192"/>
              <a:gd name="connsiteX3" fmla="*/ 29755 w 4260831"/>
              <a:gd name="connsiteY3" fmla="*/ 2394959 h 4633192"/>
              <a:gd name="connsiteX4" fmla="*/ 39123 w 4260831"/>
              <a:gd name="connsiteY4" fmla="*/ 567519 h 4633192"/>
              <a:gd name="connsiteX5" fmla="*/ 616610 w 4260831"/>
              <a:gd name="connsiteY5" fmla="*/ 0 h 4633192"/>
              <a:gd name="connsiteX0" fmla="*/ 624637 w 4268858"/>
              <a:gd name="connsiteY0" fmla="*/ 0 h 4633192"/>
              <a:gd name="connsiteX1" fmla="*/ 4268858 w 4268858"/>
              <a:gd name="connsiteY1" fmla="*/ 0 h 4633192"/>
              <a:gd name="connsiteX2" fmla="*/ 4268858 w 4268858"/>
              <a:gd name="connsiteY2" fmla="*/ 4633192 h 4633192"/>
              <a:gd name="connsiteX3" fmla="*/ 37782 w 4268858"/>
              <a:gd name="connsiteY3" fmla="*/ 2394959 h 4633192"/>
              <a:gd name="connsiteX4" fmla="*/ 47150 w 4268858"/>
              <a:gd name="connsiteY4" fmla="*/ 567519 h 4633192"/>
              <a:gd name="connsiteX5" fmla="*/ 624637 w 4268858"/>
              <a:gd name="connsiteY5" fmla="*/ 0 h 4633192"/>
              <a:gd name="connsiteX0" fmla="*/ 587640 w 4231861"/>
              <a:gd name="connsiteY0" fmla="*/ 0 h 4633192"/>
              <a:gd name="connsiteX1" fmla="*/ 4231861 w 4231861"/>
              <a:gd name="connsiteY1" fmla="*/ 0 h 4633192"/>
              <a:gd name="connsiteX2" fmla="*/ 4231861 w 4231861"/>
              <a:gd name="connsiteY2" fmla="*/ 4633192 h 4633192"/>
              <a:gd name="connsiteX3" fmla="*/ 785 w 4231861"/>
              <a:gd name="connsiteY3" fmla="*/ 2394959 h 4633192"/>
              <a:gd name="connsiteX4" fmla="*/ 10153 w 4231861"/>
              <a:gd name="connsiteY4" fmla="*/ 567519 h 4633192"/>
              <a:gd name="connsiteX5" fmla="*/ 587640 w 4231861"/>
              <a:gd name="connsiteY5" fmla="*/ 0 h 4633192"/>
              <a:gd name="connsiteX0" fmla="*/ 587260 w 4231481"/>
              <a:gd name="connsiteY0" fmla="*/ 0 h 4633192"/>
              <a:gd name="connsiteX1" fmla="*/ 4231481 w 4231481"/>
              <a:gd name="connsiteY1" fmla="*/ 0 h 4633192"/>
              <a:gd name="connsiteX2" fmla="*/ 4231481 w 4231481"/>
              <a:gd name="connsiteY2" fmla="*/ 4633192 h 4633192"/>
              <a:gd name="connsiteX3" fmla="*/ 405 w 4231481"/>
              <a:gd name="connsiteY3" fmla="*/ 2394959 h 4633192"/>
              <a:gd name="connsiteX4" fmla="*/ 9773 w 4231481"/>
              <a:gd name="connsiteY4" fmla="*/ 567519 h 4633192"/>
              <a:gd name="connsiteX5" fmla="*/ 587260 w 4231481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0245 w 4224466"/>
              <a:gd name="connsiteY0" fmla="*/ 0 h 4633192"/>
              <a:gd name="connsiteX1" fmla="*/ 4224466 w 4224466"/>
              <a:gd name="connsiteY1" fmla="*/ 0 h 4633192"/>
              <a:gd name="connsiteX2" fmla="*/ 4224466 w 4224466"/>
              <a:gd name="connsiteY2" fmla="*/ 4633192 h 4633192"/>
              <a:gd name="connsiteX3" fmla="*/ 2488 w 4224466"/>
              <a:gd name="connsiteY3" fmla="*/ 2394959 h 4633192"/>
              <a:gd name="connsiteX4" fmla="*/ 2758 w 4224466"/>
              <a:gd name="connsiteY4" fmla="*/ 567519 h 4633192"/>
              <a:gd name="connsiteX5" fmla="*/ 580245 w 4224466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7684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1770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967005 w 4227983"/>
              <a:gd name="connsiteY3" fmla="*/ 3442648 h 4633192"/>
              <a:gd name="connsiteX4" fmla="*/ 1455 w 4227983"/>
              <a:gd name="connsiteY4" fmla="*/ 2417706 h 4633192"/>
              <a:gd name="connsiteX5" fmla="*/ 6275 w 4227983"/>
              <a:gd name="connsiteY5" fmla="*/ 567519 h 4633192"/>
              <a:gd name="connsiteX6" fmla="*/ 583762 w 4227983"/>
              <a:gd name="connsiteY6" fmla="*/ 0 h 4633192"/>
              <a:gd name="connsiteX0" fmla="*/ 583762 w 4227983"/>
              <a:gd name="connsiteY0" fmla="*/ 0 h 4634552"/>
              <a:gd name="connsiteX1" fmla="*/ 4227983 w 4227983"/>
              <a:gd name="connsiteY1" fmla="*/ 0 h 4634552"/>
              <a:gd name="connsiteX2" fmla="*/ 4227983 w 4227983"/>
              <a:gd name="connsiteY2" fmla="*/ 4633192 h 4634552"/>
              <a:gd name="connsiteX3" fmla="*/ 2153525 w 4227983"/>
              <a:gd name="connsiteY3" fmla="*/ 4634552 h 4634552"/>
              <a:gd name="connsiteX4" fmla="*/ 1455 w 4227983"/>
              <a:gd name="connsiteY4" fmla="*/ 2417706 h 4634552"/>
              <a:gd name="connsiteX5" fmla="*/ 6275 w 4227983"/>
              <a:gd name="connsiteY5" fmla="*/ 567519 h 4634552"/>
              <a:gd name="connsiteX6" fmla="*/ 583762 w 4227983"/>
              <a:gd name="connsiteY6" fmla="*/ 0 h 4634552"/>
              <a:gd name="connsiteX0" fmla="*/ 583762 w 4227983"/>
              <a:gd name="connsiteY0" fmla="*/ 0 h 4634555"/>
              <a:gd name="connsiteX1" fmla="*/ 4227983 w 4227983"/>
              <a:gd name="connsiteY1" fmla="*/ 0 h 4634555"/>
              <a:gd name="connsiteX2" fmla="*/ 4227983 w 4227983"/>
              <a:gd name="connsiteY2" fmla="*/ 4633192 h 4634555"/>
              <a:gd name="connsiteX3" fmla="*/ 2153525 w 4227983"/>
              <a:gd name="connsiteY3" fmla="*/ 4634552 h 4634555"/>
              <a:gd name="connsiteX4" fmla="*/ 1455 w 4227983"/>
              <a:gd name="connsiteY4" fmla="*/ 2417706 h 4634555"/>
              <a:gd name="connsiteX5" fmla="*/ 6275 w 4227983"/>
              <a:gd name="connsiteY5" fmla="*/ 567519 h 4634555"/>
              <a:gd name="connsiteX6" fmla="*/ 583762 w 4227983"/>
              <a:gd name="connsiteY6" fmla="*/ 0 h 4634555"/>
              <a:gd name="connsiteX0" fmla="*/ 583762 w 4227983"/>
              <a:gd name="connsiteY0" fmla="*/ 0 h 4634564"/>
              <a:gd name="connsiteX1" fmla="*/ 4227983 w 4227983"/>
              <a:gd name="connsiteY1" fmla="*/ 0 h 4634564"/>
              <a:gd name="connsiteX2" fmla="*/ 4227983 w 4227983"/>
              <a:gd name="connsiteY2" fmla="*/ 4633192 h 4634564"/>
              <a:gd name="connsiteX3" fmla="*/ 2153525 w 4227983"/>
              <a:gd name="connsiteY3" fmla="*/ 4634552 h 4634564"/>
              <a:gd name="connsiteX4" fmla="*/ 1455 w 4227983"/>
              <a:gd name="connsiteY4" fmla="*/ 2417706 h 4634564"/>
              <a:gd name="connsiteX5" fmla="*/ 6275 w 4227983"/>
              <a:gd name="connsiteY5" fmla="*/ 567519 h 4634564"/>
              <a:gd name="connsiteX6" fmla="*/ 583762 w 4227983"/>
              <a:gd name="connsiteY6" fmla="*/ 0 h 4634564"/>
              <a:gd name="connsiteX0" fmla="*/ 583762 w 4318968"/>
              <a:gd name="connsiteY0" fmla="*/ 0 h 4635263"/>
              <a:gd name="connsiteX1" fmla="*/ 4227983 w 4318968"/>
              <a:gd name="connsiteY1" fmla="*/ 0 h 4635263"/>
              <a:gd name="connsiteX2" fmla="*/ 4318968 w 4318968"/>
              <a:gd name="connsiteY2" fmla="*/ 2636070 h 4635263"/>
              <a:gd name="connsiteX3" fmla="*/ 2153525 w 4318968"/>
              <a:gd name="connsiteY3" fmla="*/ 4634552 h 4635263"/>
              <a:gd name="connsiteX4" fmla="*/ 1455 w 4318968"/>
              <a:gd name="connsiteY4" fmla="*/ 2417706 h 4635263"/>
              <a:gd name="connsiteX5" fmla="*/ 6275 w 4318968"/>
              <a:gd name="connsiteY5" fmla="*/ 567519 h 4635263"/>
              <a:gd name="connsiteX6" fmla="*/ 583762 w 4318968"/>
              <a:gd name="connsiteY6" fmla="*/ 0 h 4635263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53525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94469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94469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82"/>
              <a:gd name="connsiteX1" fmla="*/ 4227983 w 4318969"/>
              <a:gd name="connsiteY1" fmla="*/ 0 h 4634582"/>
              <a:gd name="connsiteX2" fmla="*/ 4318968 w 4318969"/>
              <a:gd name="connsiteY2" fmla="*/ 2636070 h 4634582"/>
              <a:gd name="connsiteX3" fmla="*/ 2171722 w 4318969"/>
              <a:gd name="connsiteY3" fmla="*/ 4634552 h 4634582"/>
              <a:gd name="connsiteX4" fmla="*/ 1455 w 4318969"/>
              <a:gd name="connsiteY4" fmla="*/ 2417706 h 4634582"/>
              <a:gd name="connsiteX5" fmla="*/ 6275 w 4318969"/>
              <a:gd name="connsiteY5" fmla="*/ 567519 h 4634582"/>
              <a:gd name="connsiteX6" fmla="*/ 583762 w 4318969"/>
              <a:gd name="connsiteY6" fmla="*/ 0 h 4634582"/>
              <a:gd name="connsiteX0" fmla="*/ 583762 w 4323517"/>
              <a:gd name="connsiteY0" fmla="*/ 0 h 4634582"/>
              <a:gd name="connsiteX1" fmla="*/ 4323517 w 4323517"/>
              <a:gd name="connsiteY1" fmla="*/ 0 h 4634582"/>
              <a:gd name="connsiteX2" fmla="*/ 4318968 w 4323517"/>
              <a:gd name="connsiteY2" fmla="*/ 2636070 h 4634582"/>
              <a:gd name="connsiteX3" fmla="*/ 2171722 w 4323517"/>
              <a:gd name="connsiteY3" fmla="*/ 4634552 h 4634582"/>
              <a:gd name="connsiteX4" fmla="*/ 1455 w 4323517"/>
              <a:gd name="connsiteY4" fmla="*/ 2417706 h 4634582"/>
              <a:gd name="connsiteX5" fmla="*/ 6275 w 4323517"/>
              <a:gd name="connsiteY5" fmla="*/ 567519 h 4634582"/>
              <a:gd name="connsiteX6" fmla="*/ 583762 w 4323517"/>
              <a:gd name="connsiteY6" fmla="*/ 0 h 4634582"/>
              <a:gd name="connsiteX0" fmla="*/ 583762 w 4323517"/>
              <a:gd name="connsiteY0" fmla="*/ 0 h 4635702"/>
              <a:gd name="connsiteX1" fmla="*/ 4323517 w 4323517"/>
              <a:gd name="connsiteY1" fmla="*/ 0 h 4635702"/>
              <a:gd name="connsiteX2" fmla="*/ 4318968 w 4323517"/>
              <a:gd name="connsiteY2" fmla="*/ 2599676 h 4635702"/>
              <a:gd name="connsiteX3" fmla="*/ 2171722 w 4323517"/>
              <a:gd name="connsiteY3" fmla="*/ 4634552 h 4635702"/>
              <a:gd name="connsiteX4" fmla="*/ 1455 w 4323517"/>
              <a:gd name="connsiteY4" fmla="*/ 2417706 h 4635702"/>
              <a:gd name="connsiteX5" fmla="*/ 6275 w 4323517"/>
              <a:gd name="connsiteY5" fmla="*/ 567519 h 4635702"/>
              <a:gd name="connsiteX6" fmla="*/ 583762 w 4323517"/>
              <a:gd name="connsiteY6" fmla="*/ 0 h 4635702"/>
              <a:gd name="connsiteX0" fmla="*/ 583762 w 4323517"/>
              <a:gd name="connsiteY0" fmla="*/ 0 h 4636157"/>
              <a:gd name="connsiteX1" fmla="*/ 4323517 w 4323517"/>
              <a:gd name="connsiteY1" fmla="*/ 0 h 4636157"/>
              <a:gd name="connsiteX2" fmla="*/ 4318968 w 4323517"/>
              <a:gd name="connsiteY2" fmla="*/ 2599676 h 4636157"/>
              <a:gd name="connsiteX3" fmla="*/ 2171722 w 4323517"/>
              <a:gd name="connsiteY3" fmla="*/ 4634552 h 4636157"/>
              <a:gd name="connsiteX4" fmla="*/ 1455 w 4323517"/>
              <a:gd name="connsiteY4" fmla="*/ 2417706 h 4636157"/>
              <a:gd name="connsiteX5" fmla="*/ 6275 w 4323517"/>
              <a:gd name="connsiteY5" fmla="*/ 567519 h 4636157"/>
              <a:gd name="connsiteX6" fmla="*/ 583762 w 4323517"/>
              <a:gd name="connsiteY6" fmla="*/ 0 h 4636157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4556"/>
              <a:gd name="connsiteX1" fmla="*/ 4323517 w 4323517"/>
              <a:gd name="connsiteY1" fmla="*/ 0 h 4634556"/>
              <a:gd name="connsiteX2" fmla="*/ 4318968 w 4323517"/>
              <a:gd name="connsiteY2" fmla="*/ 2347128 h 4634556"/>
              <a:gd name="connsiteX3" fmla="*/ 2171722 w 4323517"/>
              <a:gd name="connsiteY3" fmla="*/ 4634552 h 4634556"/>
              <a:gd name="connsiteX4" fmla="*/ 1455 w 4323517"/>
              <a:gd name="connsiteY4" fmla="*/ 2335819 h 4634556"/>
              <a:gd name="connsiteX5" fmla="*/ 6275 w 4323517"/>
              <a:gd name="connsiteY5" fmla="*/ 567519 h 4634556"/>
              <a:gd name="connsiteX6" fmla="*/ 583762 w 4323517"/>
              <a:gd name="connsiteY6" fmla="*/ 0 h 4634556"/>
              <a:gd name="connsiteX0" fmla="*/ 583762 w 4323517"/>
              <a:gd name="connsiteY0" fmla="*/ 0 h 4634565"/>
              <a:gd name="connsiteX1" fmla="*/ 4323517 w 4323517"/>
              <a:gd name="connsiteY1" fmla="*/ 0 h 4634565"/>
              <a:gd name="connsiteX2" fmla="*/ 4318968 w 4323517"/>
              <a:gd name="connsiteY2" fmla="*/ 2347128 h 4634565"/>
              <a:gd name="connsiteX3" fmla="*/ 2171722 w 4323517"/>
              <a:gd name="connsiteY3" fmla="*/ 4634552 h 4634565"/>
              <a:gd name="connsiteX4" fmla="*/ 1455 w 4323517"/>
              <a:gd name="connsiteY4" fmla="*/ 2335819 h 4634565"/>
              <a:gd name="connsiteX5" fmla="*/ 6275 w 4323517"/>
              <a:gd name="connsiteY5" fmla="*/ 567519 h 4634565"/>
              <a:gd name="connsiteX6" fmla="*/ 583762 w 4323517"/>
              <a:gd name="connsiteY6" fmla="*/ 0 h 46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517" h="4634565">
                <a:moveTo>
                  <a:pt x="583762" y="0"/>
                </a:moveTo>
                <a:lnTo>
                  <a:pt x="4323517" y="0"/>
                </a:lnTo>
                <a:cubicBezTo>
                  <a:pt x="4322001" y="878690"/>
                  <a:pt x="4317451" y="244313"/>
                  <a:pt x="4318968" y="2347128"/>
                </a:cubicBezTo>
                <a:cubicBezTo>
                  <a:pt x="4320485" y="4449943"/>
                  <a:pt x="2891308" y="4636437"/>
                  <a:pt x="2171722" y="4634552"/>
                </a:cubicBezTo>
                <a:cubicBezTo>
                  <a:pt x="1452137" y="4632667"/>
                  <a:pt x="-4520" y="4466840"/>
                  <a:pt x="1455" y="2335819"/>
                </a:cubicBezTo>
                <a:cubicBezTo>
                  <a:pt x="-3005" y="2327174"/>
                  <a:pt x="4000" y="566344"/>
                  <a:pt x="6275" y="567519"/>
                </a:cubicBezTo>
                <a:cubicBezTo>
                  <a:pt x="8550" y="272992"/>
                  <a:pt x="182000" y="2654"/>
                  <a:pt x="58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1"/>
          </p:nvPr>
        </p:nvSpPr>
        <p:spPr>
          <a:xfrm>
            <a:off x="1022350" y="2343644"/>
            <a:ext cx="4749800" cy="3447556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22350" y="2073195"/>
            <a:ext cx="4749800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22350" y="1158795"/>
            <a:ext cx="4749800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87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>
            <a:off x="6150454" y="588534"/>
            <a:ext cx="5491886" cy="5894974"/>
          </a:xfrm>
          <a:custGeom>
            <a:avLst/>
            <a:gdLst>
              <a:gd name="connsiteX0" fmla="*/ 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0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605051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436997 w 4317511"/>
              <a:gd name="connsiteY4" fmla="*/ 1263555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16610 w 4260831"/>
              <a:gd name="connsiteY0" fmla="*/ 0 h 4633192"/>
              <a:gd name="connsiteX1" fmla="*/ 4260831 w 4260831"/>
              <a:gd name="connsiteY1" fmla="*/ 0 h 4633192"/>
              <a:gd name="connsiteX2" fmla="*/ 4260831 w 4260831"/>
              <a:gd name="connsiteY2" fmla="*/ 4633192 h 4633192"/>
              <a:gd name="connsiteX3" fmla="*/ 29755 w 4260831"/>
              <a:gd name="connsiteY3" fmla="*/ 2394959 h 4633192"/>
              <a:gd name="connsiteX4" fmla="*/ 39123 w 4260831"/>
              <a:gd name="connsiteY4" fmla="*/ 567519 h 4633192"/>
              <a:gd name="connsiteX5" fmla="*/ 616610 w 4260831"/>
              <a:gd name="connsiteY5" fmla="*/ 0 h 4633192"/>
              <a:gd name="connsiteX0" fmla="*/ 624637 w 4268858"/>
              <a:gd name="connsiteY0" fmla="*/ 0 h 4633192"/>
              <a:gd name="connsiteX1" fmla="*/ 4268858 w 4268858"/>
              <a:gd name="connsiteY1" fmla="*/ 0 h 4633192"/>
              <a:gd name="connsiteX2" fmla="*/ 4268858 w 4268858"/>
              <a:gd name="connsiteY2" fmla="*/ 4633192 h 4633192"/>
              <a:gd name="connsiteX3" fmla="*/ 37782 w 4268858"/>
              <a:gd name="connsiteY3" fmla="*/ 2394959 h 4633192"/>
              <a:gd name="connsiteX4" fmla="*/ 47150 w 4268858"/>
              <a:gd name="connsiteY4" fmla="*/ 567519 h 4633192"/>
              <a:gd name="connsiteX5" fmla="*/ 624637 w 4268858"/>
              <a:gd name="connsiteY5" fmla="*/ 0 h 4633192"/>
              <a:gd name="connsiteX0" fmla="*/ 587640 w 4231861"/>
              <a:gd name="connsiteY0" fmla="*/ 0 h 4633192"/>
              <a:gd name="connsiteX1" fmla="*/ 4231861 w 4231861"/>
              <a:gd name="connsiteY1" fmla="*/ 0 h 4633192"/>
              <a:gd name="connsiteX2" fmla="*/ 4231861 w 4231861"/>
              <a:gd name="connsiteY2" fmla="*/ 4633192 h 4633192"/>
              <a:gd name="connsiteX3" fmla="*/ 785 w 4231861"/>
              <a:gd name="connsiteY3" fmla="*/ 2394959 h 4633192"/>
              <a:gd name="connsiteX4" fmla="*/ 10153 w 4231861"/>
              <a:gd name="connsiteY4" fmla="*/ 567519 h 4633192"/>
              <a:gd name="connsiteX5" fmla="*/ 587640 w 4231861"/>
              <a:gd name="connsiteY5" fmla="*/ 0 h 4633192"/>
              <a:gd name="connsiteX0" fmla="*/ 587260 w 4231481"/>
              <a:gd name="connsiteY0" fmla="*/ 0 h 4633192"/>
              <a:gd name="connsiteX1" fmla="*/ 4231481 w 4231481"/>
              <a:gd name="connsiteY1" fmla="*/ 0 h 4633192"/>
              <a:gd name="connsiteX2" fmla="*/ 4231481 w 4231481"/>
              <a:gd name="connsiteY2" fmla="*/ 4633192 h 4633192"/>
              <a:gd name="connsiteX3" fmla="*/ 405 w 4231481"/>
              <a:gd name="connsiteY3" fmla="*/ 2394959 h 4633192"/>
              <a:gd name="connsiteX4" fmla="*/ 9773 w 4231481"/>
              <a:gd name="connsiteY4" fmla="*/ 567519 h 4633192"/>
              <a:gd name="connsiteX5" fmla="*/ 587260 w 4231481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0245 w 4224466"/>
              <a:gd name="connsiteY0" fmla="*/ 0 h 4633192"/>
              <a:gd name="connsiteX1" fmla="*/ 4224466 w 4224466"/>
              <a:gd name="connsiteY1" fmla="*/ 0 h 4633192"/>
              <a:gd name="connsiteX2" fmla="*/ 4224466 w 4224466"/>
              <a:gd name="connsiteY2" fmla="*/ 4633192 h 4633192"/>
              <a:gd name="connsiteX3" fmla="*/ 2488 w 4224466"/>
              <a:gd name="connsiteY3" fmla="*/ 2394959 h 4633192"/>
              <a:gd name="connsiteX4" fmla="*/ 2758 w 4224466"/>
              <a:gd name="connsiteY4" fmla="*/ 567519 h 4633192"/>
              <a:gd name="connsiteX5" fmla="*/ 580245 w 4224466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7684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1770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967005 w 4227983"/>
              <a:gd name="connsiteY3" fmla="*/ 3442648 h 4633192"/>
              <a:gd name="connsiteX4" fmla="*/ 1455 w 4227983"/>
              <a:gd name="connsiteY4" fmla="*/ 2417706 h 4633192"/>
              <a:gd name="connsiteX5" fmla="*/ 6275 w 4227983"/>
              <a:gd name="connsiteY5" fmla="*/ 567519 h 4633192"/>
              <a:gd name="connsiteX6" fmla="*/ 583762 w 4227983"/>
              <a:gd name="connsiteY6" fmla="*/ 0 h 4633192"/>
              <a:gd name="connsiteX0" fmla="*/ 583762 w 4227983"/>
              <a:gd name="connsiteY0" fmla="*/ 0 h 4634552"/>
              <a:gd name="connsiteX1" fmla="*/ 4227983 w 4227983"/>
              <a:gd name="connsiteY1" fmla="*/ 0 h 4634552"/>
              <a:gd name="connsiteX2" fmla="*/ 4227983 w 4227983"/>
              <a:gd name="connsiteY2" fmla="*/ 4633192 h 4634552"/>
              <a:gd name="connsiteX3" fmla="*/ 2153525 w 4227983"/>
              <a:gd name="connsiteY3" fmla="*/ 4634552 h 4634552"/>
              <a:gd name="connsiteX4" fmla="*/ 1455 w 4227983"/>
              <a:gd name="connsiteY4" fmla="*/ 2417706 h 4634552"/>
              <a:gd name="connsiteX5" fmla="*/ 6275 w 4227983"/>
              <a:gd name="connsiteY5" fmla="*/ 567519 h 4634552"/>
              <a:gd name="connsiteX6" fmla="*/ 583762 w 4227983"/>
              <a:gd name="connsiteY6" fmla="*/ 0 h 4634552"/>
              <a:gd name="connsiteX0" fmla="*/ 583762 w 4227983"/>
              <a:gd name="connsiteY0" fmla="*/ 0 h 4634555"/>
              <a:gd name="connsiteX1" fmla="*/ 4227983 w 4227983"/>
              <a:gd name="connsiteY1" fmla="*/ 0 h 4634555"/>
              <a:gd name="connsiteX2" fmla="*/ 4227983 w 4227983"/>
              <a:gd name="connsiteY2" fmla="*/ 4633192 h 4634555"/>
              <a:gd name="connsiteX3" fmla="*/ 2153525 w 4227983"/>
              <a:gd name="connsiteY3" fmla="*/ 4634552 h 4634555"/>
              <a:gd name="connsiteX4" fmla="*/ 1455 w 4227983"/>
              <a:gd name="connsiteY4" fmla="*/ 2417706 h 4634555"/>
              <a:gd name="connsiteX5" fmla="*/ 6275 w 4227983"/>
              <a:gd name="connsiteY5" fmla="*/ 567519 h 4634555"/>
              <a:gd name="connsiteX6" fmla="*/ 583762 w 4227983"/>
              <a:gd name="connsiteY6" fmla="*/ 0 h 4634555"/>
              <a:gd name="connsiteX0" fmla="*/ 583762 w 4227983"/>
              <a:gd name="connsiteY0" fmla="*/ 0 h 4634564"/>
              <a:gd name="connsiteX1" fmla="*/ 4227983 w 4227983"/>
              <a:gd name="connsiteY1" fmla="*/ 0 h 4634564"/>
              <a:gd name="connsiteX2" fmla="*/ 4227983 w 4227983"/>
              <a:gd name="connsiteY2" fmla="*/ 4633192 h 4634564"/>
              <a:gd name="connsiteX3" fmla="*/ 2153525 w 4227983"/>
              <a:gd name="connsiteY3" fmla="*/ 4634552 h 4634564"/>
              <a:gd name="connsiteX4" fmla="*/ 1455 w 4227983"/>
              <a:gd name="connsiteY4" fmla="*/ 2417706 h 4634564"/>
              <a:gd name="connsiteX5" fmla="*/ 6275 w 4227983"/>
              <a:gd name="connsiteY5" fmla="*/ 567519 h 4634564"/>
              <a:gd name="connsiteX6" fmla="*/ 583762 w 4227983"/>
              <a:gd name="connsiteY6" fmla="*/ 0 h 4634564"/>
              <a:gd name="connsiteX0" fmla="*/ 583762 w 4318968"/>
              <a:gd name="connsiteY0" fmla="*/ 0 h 4635263"/>
              <a:gd name="connsiteX1" fmla="*/ 4227983 w 4318968"/>
              <a:gd name="connsiteY1" fmla="*/ 0 h 4635263"/>
              <a:gd name="connsiteX2" fmla="*/ 4318968 w 4318968"/>
              <a:gd name="connsiteY2" fmla="*/ 2636070 h 4635263"/>
              <a:gd name="connsiteX3" fmla="*/ 2153525 w 4318968"/>
              <a:gd name="connsiteY3" fmla="*/ 4634552 h 4635263"/>
              <a:gd name="connsiteX4" fmla="*/ 1455 w 4318968"/>
              <a:gd name="connsiteY4" fmla="*/ 2417706 h 4635263"/>
              <a:gd name="connsiteX5" fmla="*/ 6275 w 4318968"/>
              <a:gd name="connsiteY5" fmla="*/ 567519 h 4635263"/>
              <a:gd name="connsiteX6" fmla="*/ 583762 w 4318968"/>
              <a:gd name="connsiteY6" fmla="*/ 0 h 4635263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53525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94469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94469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82"/>
              <a:gd name="connsiteX1" fmla="*/ 4227983 w 4318969"/>
              <a:gd name="connsiteY1" fmla="*/ 0 h 4634582"/>
              <a:gd name="connsiteX2" fmla="*/ 4318968 w 4318969"/>
              <a:gd name="connsiteY2" fmla="*/ 2636070 h 4634582"/>
              <a:gd name="connsiteX3" fmla="*/ 2171722 w 4318969"/>
              <a:gd name="connsiteY3" fmla="*/ 4634552 h 4634582"/>
              <a:gd name="connsiteX4" fmla="*/ 1455 w 4318969"/>
              <a:gd name="connsiteY4" fmla="*/ 2417706 h 4634582"/>
              <a:gd name="connsiteX5" fmla="*/ 6275 w 4318969"/>
              <a:gd name="connsiteY5" fmla="*/ 567519 h 4634582"/>
              <a:gd name="connsiteX6" fmla="*/ 583762 w 4318969"/>
              <a:gd name="connsiteY6" fmla="*/ 0 h 4634582"/>
              <a:gd name="connsiteX0" fmla="*/ 583762 w 4323517"/>
              <a:gd name="connsiteY0" fmla="*/ 0 h 4634582"/>
              <a:gd name="connsiteX1" fmla="*/ 4323517 w 4323517"/>
              <a:gd name="connsiteY1" fmla="*/ 0 h 4634582"/>
              <a:gd name="connsiteX2" fmla="*/ 4318968 w 4323517"/>
              <a:gd name="connsiteY2" fmla="*/ 2636070 h 4634582"/>
              <a:gd name="connsiteX3" fmla="*/ 2171722 w 4323517"/>
              <a:gd name="connsiteY3" fmla="*/ 4634552 h 4634582"/>
              <a:gd name="connsiteX4" fmla="*/ 1455 w 4323517"/>
              <a:gd name="connsiteY4" fmla="*/ 2417706 h 4634582"/>
              <a:gd name="connsiteX5" fmla="*/ 6275 w 4323517"/>
              <a:gd name="connsiteY5" fmla="*/ 567519 h 4634582"/>
              <a:gd name="connsiteX6" fmla="*/ 583762 w 4323517"/>
              <a:gd name="connsiteY6" fmla="*/ 0 h 4634582"/>
              <a:gd name="connsiteX0" fmla="*/ 583762 w 4323517"/>
              <a:gd name="connsiteY0" fmla="*/ 0 h 4635702"/>
              <a:gd name="connsiteX1" fmla="*/ 4323517 w 4323517"/>
              <a:gd name="connsiteY1" fmla="*/ 0 h 4635702"/>
              <a:gd name="connsiteX2" fmla="*/ 4318968 w 4323517"/>
              <a:gd name="connsiteY2" fmla="*/ 2599676 h 4635702"/>
              <a:gd name="connsiteX3" fmla="*/ 2171722 w 4323517"/>
              <a:gd name="connsiteY3" fmla="*/ 4634552 h 4635702"/>
              <a:gd name="connsiteX4" fmla="*/ 1455 w 4323517"/>
              <a:gd name="connsiteY4" fmla="*/ 2417706 h 4635702"/>
              <a:gd name="connsiteX5" fmla="*/ 6275 w 4323517"/>
              <a:gd name="connsiteY5" fmla="*/ 567519 h 4635702"/>
              <a:gd name="connsiteX6" fmla="*/ 583762 w 4323517"/>
              <a:gd name="connsiteY6" fmla="*/ 0 h 4635702"/>
              <a:gd name="connsiteX0" fmla="*/ 583762 w 4323517"/>
              <a:gd name="connsiteY0" fmla="*/ 0 h 4636157"/>
              <a:gd name="connsiteX1" fmla="*/ 4323517 w 4323517"/>
              <a:gd name="connsiteY1" fmla="*/ 0 h 4636157"/>
              <a:gd name="connsiteX2" fmla="*/ 4318968 w 4323517"/>
              <a:gd name="connsiteY2" fmla="*/ 2599676 h 4636157"/>
              <a:gd name="connsiteX3" fmla="*/ 2171722 w 4323517"/>
              <a:gd name="connsiteY3" fmla="*/ 4634552 h 4636157"/>
              <a:gd name="connsiteX4" fmla="*/ 1455 w 4323517"/>
              <a:gd name="connsiteY4" fmla="*/ 2417706 h 4636157"/>
              <a:gd name="connsiteX5" fmla="*/ 6275 w 4323517"/>
              <a:gd name="connsiteY5" fmla="*/ 567519 h 4636157"/>
              <a:gd name="connsiteX6" fmla="*/ 583762 w 4323517"/>
              <a:gd name="connsiteY6" fmla="*/ 0 h 4636157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4556"/>
              <a:gd name="connsiteX1" fmla="*/ 4323517 w 4323517"/>
              <a:gd name="connsiteY1" fmla="*/ 0 h 4634556"/>
              <a:gd name="connsiteX2" fmla="*/ 4318968 w 4323517"/>
              <a:gd name="connsiteY2" fmla="*/ 2347128 h 4634556"/>
              <a:gd name="connsiteX3" fmla="*/ 2171722 w 4323517"/>
              <a:gd name="connsiteY3" fmla="*/ 4634552 h 4634556"/>
              <a:gd name="connsiteX4" fmla="*/ 1455 w 4323517"/>
              <a:gd name="connsiteY4" fmla="*/ 2335819 h 4634556"/>
              <a:gd name="connsiteX5" fmla="*/ 6275 w 4323517"/>
              <a:gd name="connsiteY5" fmla="*/ 567519 h 4634556"/>
              <a:gd name="connsiteX6" fmla="*/ 583762 w 4323517"/>
              <a:gd name="connsiteY6" fmla="*/ 0 h 4634556"/>
              <a:gd name="connsiteX0" fmla="*/ 583762 w 4323517"/>
              <a:gd name="connsiteY0" fmla="*/ 0 h 4634565"/>
              <a:gd name="connsiteX1" fmla="*/ 4323517 w 4323517"/>
              <a:gd name="connsiteY1" fmla="*/ 0 h 4634565"/>
              <a:gd name="connsiteX2" fmla="*/ 4318968 w 4323517"/>
              <a:gd name="connsiteY2" fmla="*/ 2347128 h 4634565"/>
              <a:gd name="connsiteX3" fmla="*/ 2171722 w 4323517"/>
              <a:gd name="connsiteY3" fmla="*/ 4634552 h 4634565"/>
              <a:gd name="connsiteX4" fmla="*/ 1455 w 4323517"/>
              <a:gd name="connsiteY4" fmla="*/ 2335819 h 4634565"/>
              <a:gd name="connsiteX5" fmla="*/ 6275 w 4323517"/>
              <a:gd name="connsiteY5" fmla="*/ 567519 h 4634565"/>
              <a:gd name="connsiteX6" fmla="*/ 583762 w 4323517"/>
              <a:gd name="connsiteY6" fmla="*/ 0 h 46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517" h="4634565">
                <a:moveTo>
                  <a:pt x="583762" y="0"/>
                </a:moveTo>
                <a:lnTo>
                  <a:pt x="4323517" y="0"/>
                </a:lnTo>
                <a:cubicBezTo>
                  <a:pt x="4322001" y="878690"/>
                  <a:pt x="4317451" y="244313"/>
                  <a:pt x="4318968" y="2347128"/>
                </a:cubicBezTo>
                <a:cubicBezTo>
                  <a:pt x="4320485" y="4449943"/>
                  <a:pt x="2891308" y="4636437"/>
                  <a:pt x="2171722" y="4634552"/>
                </a:cubicBezTo>
                <a:cubicBezTo>
                  <a:pt x="1452137" y="4632667"/>
                  <a:pt x="-4520" y="4466840"/>
                  <a:pt x="1455" y="2335819"/>
                </a:cubicBezTo>
                <a:cubicBezTo>
                  <a:pt x="-3005" y="2327174"/>
                  <a:pt x="4000" y="566344"/>
                  <a:pt x="6275" y="567519"/>
                </a:cubicBezTo>
                <a:cubicBezTo>
                  <a:pt x="8550" y="272992"/>
                  <a:pt x="182000" y="2654"/>
                  <a:pt x="58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1"/>
          </p:nvPr>
        </p:nvSpPr>
        <p:spPr>
          <a:xfrm>
            <a:off x="6544611" y="2343644"/>
            <a:ext cx="4749800" cy="3447556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544611" y="2073195"/>
            <a:ext cx="4749800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544611" y="1158795"/>
            <a:ext cx="4749800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83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4400" y="0"/>
            <a:ext cx="6197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2950"/>
            <a:ext cx="5010150" cy="84613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43100"/>
            <a:ext cx="5010150" cy="3819071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2335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D0D8B26-5FA9-7C4D-BB9B-C62477D1048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45029" y="6183319"/>
            <a:ext cx="4765221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" y="5929362"/>
            <a:ext cx="625907" cy="6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7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2335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DD0D8B26-5FA9-7C4D-BB9B-C62477D10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742950"/>
            <a:ext cx="5010150" cy="84613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43100"/>
            <a:ext cx="5010150" cy="3819071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45029" y="6183319"/>
            <a:ext cx="4765221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" y="5929362"/>
            <a:ext cx="625907" cy="6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2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white_Shield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50025" y="1123951"/>
            <a:ext cx="5321300" cy="433707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96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Big text.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1819" y="775013"/>
            <a:ext cx="4986387" cy="5350973"/>
          </a:xfrm>
          <a:custGeom>
            <a:avLst/>
            <a:gdLst>
              <a:gd name="connsiteX0" fmla="*/ 0 w 4981575"/>
              <a:gd name="connsiteY0" fmla="*/ 0 h 5350725"/>
              <a:gd name="connsiteX1" fmla="*/ 4981575 w 4981575"/>
              <a:gd name="connsiteY1" fmla="*/ 0 h 5350725"/>
              <a:gd name="connsiteX2" fmla="*/ 4981575 w 4981575"/>
              <a:gd name="connsiteY2" fmla="*/ 5350725 h 5350725"/>
              <a:gd name="connsiteX3" fmla="*/ 0 w 4981575"/>
              <a:gd name="connsiteY3" fmla="*/ 5350725 h 5350725"/>
              <a:gd name="connsiteX4" fmla="*/ 0 w 4981575"/>
              <a:gd name="connsiteY4" fmla="*/ 0 h 5350725"/>
              <a:gd name="connsiteX0" fmla="*/ 0 w 4981575"/>
              <a:gd name="connsiteY0" fmla="*/ 0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0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5350725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5350725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4812 w 4986387"/>
              <a:gd name="connsiteY0" fmla="*/ 600075 h 5350821"/>
              <a:gd name="connsiteX1" fmla="*/ 657274 w 4986387"/>
              <a:gd name="connsiteY1" fmla="*/ 2437 h 5350821"/>
              <a:gd name="connsiteX2" fmla="*/ 4986387 w 4986387"/>
              <a:gd name="connsiteY2" fmla="*/ 0 h 5350821"/>
              <a:gd name="connsiteX3" fmla="*/ 4986387 w 4986387"/>
              <a:gd name="connsiteY3" fmla="*/ 2959950 h 5350821"/>
              <a:gd name="connsiteX4" fmla="*/ 2600374 w 4986387"/>
              <a:gd name="connsiteY4" fmla="*/ 5350725 h 5350821"/>
              <a:gd name="connsiteX5" fmla="*/ 0 w 4986387"/>
              <a:gd name="connsiteY5" fmla="*/ 2861441 h 5350821"/>
              <a:gd name="connsiteX6" fmla="*/ 4812 w 4986387"/>
              <a:gd name="connsiteY6" fmla="*/ 600075 h 5350821"/>
              <a:gd name="connsiteX0" fmla="*/ 4812 w 4986387"/>
              <a:gd name="connsiteY0" fmla="*/ 600075 h 5350973"/>
              <a:gd name="connsiteX1" fmla="*/ 657274 w 4986387"/>
              <a:gd name="connsiteY1" fmla="*/ 2437 h 5350973"/>
              <a:gd name="connsiteX2" fmla="*/ 4986387 w 4986387"/>
              <a:gd name="connsiteY2" fmla="*/ 0 h 5350973"/>
              <a:gd name="connsiteX3" fmla="*/ 4986387 w 4986387"/>
              <a:gd name="connsiteY3" fmla="*/ 2959950 h 5350973"/>
              <a:gd name="connsiteX4" fmla="*/ 2600374 w 4986387"/>
              <a:gd name="connsiteY4" fmla="*/ 5350725 h 5350973"/>
              <a:gd name="connsiteX5" fmla="*/ 0 w 4986387"/>
              <a:gd name="connsiteY5" fmla="*/ 2861441 h 5350973"/>
              <a:gd name="connsiteX6" fmla="*/ 4812 w 4986387"/>
              <a:gd name="connsiteY6" fmla="*/ 600075 h 535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6387" h="5350973">
                <a:moveTo>
                  <a:pt x="4812" y="600075"/>
                </a:moveTo>
                <a:cubicBezTo>
                  <a:pt x="12749" y="234175"/>
                  <a:pt x="306437" y="11149"/>
                  <a:pt x="657274" y="2437"/>
                </a:cubicBezTo>
                <a:lnTo>
                  <a:pt x="4986387" y="0"/>
                </a:lnTo>
                <a:lnTo>
                  <a:pt x="4986387" y="2959950"/>
                </a:lnTo>
                <a:cubicBezTo>
                  <a:pt x="4967337" y="4906225"/>
                  <a:pt x="3505250" y="5347550"/>
                  <a:pt x="2600374" y="5350725"/>
                </a:cubicBezTo>
                <a:cubicBezTo>
                  <a:pt x="1849487" y="5358662"/>
                  <a:pt x="20621" y="5190387"/>
                  <a:pt x="0" y="2861441"/>
                </a:cubicBezTo>
                <a:lnTo>
                  <a:pt x="4812" y="600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02335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DD0D8B26-5FA9-7C4D-BB9B-C62477D104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" y="5929362"/>
            <a:ext cx="625907" cy="6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84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846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410075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335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DD0D8B26-5FA9-7C4D-BB9B-C62477D104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45029" y="6183319"/>
            <a:ext cx="10880271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" y="5929362"/>
            <a:ext cx="625907" cy="6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Blue_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2335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DD0D8B26-5FA9-7C4D-BB9B-C62477D10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742950"/>
            <a:ext cx="5010150" cy="84613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43101"/>
            <a:ext cx="5010150" cy="3848100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45029" y="6183319"/>
            <a:ext cx="4765221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" y="5929362"/>
            <a:ext cx="625907" cy="6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" y="5929362"/>
            <a:ext cx="625907" cy="69915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335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DD0D8B26-5FA9-7C4D-BB9B-C62477D104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45029" y="6183319"/>
            <a:ext cx="10880271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93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" y="5929362"/>
            <a:ext cx="625907" cy="699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Title with Shield 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3413" y="2150298"/>
            <a:ext cx="5321300" cy="147002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3413" y="3525583"/>
            <a:ext cx="5321300" cy="17526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9"/>
          <p:cNvSpPr/>
          <p:nvPr userDrawn="1"/>
        </p:nvSpPr>
        <p:spPr>
          <a:xfrm>
            <a:off x="-1346998" y="672710"/>
            <a:ext cx="6053058" cy="6488535"/>
          </a:xfrm>
          <a:custGeom>
            <a:avLst/>
            <a:gdLst>
              <a:gd name="connsiteX0" fmla="*/ 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0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605051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436997 w 4317511"/>
              <a:gd name="connsiteY4" fmla="*/ 1263555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16610 w 4260831"/>
              <a:gd name="connsiteY0" fmla="*/ 0 h 4633192"/>
              <a:gd name="connsiteX1" fmla="*/ 4260831 w 4260831"/>
              <a:gd name="connsiteY1" fmla="*/ 0 h 4633192"/>
              <a:gd name="connsiteX2" fmla="*/ 4260831 w 4260831"/>
              <a:gd name="connsiteY2" fmla="*/ 4633192 h 4633192"/>
              <a:gd name="connsiteX3" fmla="*/ 29755 w 4260831"/>
              <a:gd name="connsiteY3" fmla="*/ 2394959 h 4633192"/>
              <a:gd name="connsiteX4" fmla="*/ 39123 w 4260831"/>
              <a:gd name="connsiteY4" fmla="*/ 567519 h 4633192"/>
              <a:gd name="connsiteX5" fmla="*/ 616610 w 4260831"/>
              <a:gd name="connsiteY5" fmla="*/ 0 h 4633192"/>
              <a:gd name="connsiteX0" fmla="*/ 624637 w 4268858"/>
              <a:gd name="connsiteY0" fmla="*/ 0 h 4633192"/>
              <a:gd name="connsiteX1" fmla="*/ 4268858 w 4268858"/>
              <a:gd name="connsiteY1" fmla="*/ 0 h 4633192"/>
              <a:gd name="connsiteX2" fmla="*/ 4268858 w 4268858"/>
              <a:gd name="connsiteY2" fmla="*/ 4633192 h 4633192"/>
              <a:gd name="connsiteX3" fmla="*/ 37782 w 4268858"/>
              <a:gd name="connsiteY3" fmla="*/ 2394959 h 4633192"/>
              <a:gd name="connsiteX4" fmla="*/ 47150 w 4268858"/>
              <a:gd name="connsiteY4" fmla="*/ 567519 h 4633192"/>
              <a:gd name="connsiteX5" fmla="*/ 624637 w 4268858"/>
              <a:gd name="connsiteY5" fmla="*/ 0 h 4633192"/>
              <a:gd name="connsiteX0" fmla="*/ 587640 w 4231861"/>
              <a:gd name="connsiteY0" fmla="*/ 0 h 4633192"/>
              <a:gd name="connsiteX1" fmla="*/ 4231861 w 4231861"/>
              <a:gd name="connsiteY1" fmla="*/ 0 h 4633192"/>
              <a:gd name="connsiteX2" fmla="*/ 4231861 w 4231861"/>
              <a:gd name="connsiteY2" fmla="*/ 4633192 h 4633192"/>
              <a:gd name="connsiteX3" fmla="*/ 785 w 4231861"/>
              <a:gd name="connsiteY3" fmla="*/ 2394959 h 4633192"/>
              <a:gd name="connsiteX4" fmla="*/ 10153 w 4231861"/>
              <a:gd name="connsiteY4" fmla="*/ 567519 h 4633192"/>
              <a:gd name="connsiteX5" fmla="*/ 587640 w 4231861"/>
              <a:gd name="connsiteY5" fmla="*/ 0 h 4633192"/>
              <a:gd name="connsiteX0" fmla="*/ 587260 w 4231481"/>
              <a:gd name="connsiteY0" fmla="*/ 0 h 4633192"/>
              <a:gd name="connsiteX1" fmla="*/ 4231481 w 4231481"/>
              <a:gd name="connsiteY1" fmla="*/ 0 h 4633192"/>
              <a:gd name="connsiteX2" fmla="*/ 4231481 w 4231481"/>
              <a:gd name="connsiteY2" fmla="*/ 4633192 h 4633192"/>
              <a:gd name="connsiteX3" fmla="*/ 405 w 4231481"/>
              <a:gd name="connsiteY3" fmla="*/ 2394959 h 4633192"/>
              <a:gd name="connsiteX4" fmla="*/ 9773 w 4231481"/>
              <a:gd name="connsiteY4" fmla="*/ 567519 h 4633192"/>
              <a:gd name="connsiteX5" fmla="*/ 587260 w 4231481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0245 w 4224466"/>
              <a:gd name="connsiteY0" fmla="*/ 0 h 4633192"/>
              <a:gd name="connsiteX1" fmla="*/ 4224466 w 4224466"/>
              <a:gd name="connsiteY1" fmla="*/ 0 h 4633192"/>
              <a:gd name="connsiteX2" fmla="*/ 4224466 w 4224466"/>
              <a:gd name="connsiteY2" fmla="*/ 4633192 h 4633192"/>
              <a:gd name="connsiteX3" fmla="*/ 2488 w 4224466"/>
              <a:gd name="connsiteY3" fmla="*/ 2394959 h 4633192"/>
              <a:gd name="connsiteX4" fmla="*/ 2758 w 4224466"/>
              <a:gd name="connsiteY4" fmla="*/ 567519 h 4633192"/>
              <a:gd name="connsiteX5" fmla="*/ 580245 w 4224466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7684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1770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967005 w 4227983"/>
              <a:gd name="connsiteY3" fmla="*/ 3442648 h 4633192"/>
              <a:gd name="connsiteX4" fmla="*/ 1455 w 4227983"/>
              <a:gd name="connsiteY4" fmla="*/ 2417706 h 4633192"/>
              <a:gd name="connsiteX5" fmla="*/ 6275 w 4227983"/>
              <a:gd name="connsiteY5" fmla="*/ 567519 h 4633192"/>
              <a:gd name="connsiteX6" fmla="*/ 583762 w 4227983"/>
              <a:gd name="connsiteY6" fmla="*/ 0 h 4633192"/>
              <a:gd name="connsiteX0" fmla="*/ 583762 w 4227983"/>
              <a:gd name="connsiteY0" fmla="*/ 0 h 4634552"/>
              <a:gd name="connsiteX1" fmla="*/ 4227983 w 4227983"/>
              <a:gd name="connsiteY1" fmla="*/ 0 h 4634552"/>
              <a:gd name="connsiteX2" fmla="*/ 4227983 w 4227983"/>
              <a:gd name="connsiteY2" fmla="*/ 4633192 h 4634552"/>
              <a:gd name="connsiteX3" fmla="*/ 2153525 w 4227983"/>
              <a:gd name="connsiteY3" fmla="*/ 4634552 h 4634552"/>
              <a:gd name="connsiteX4" fmla="*/ 1455 w 4227983"/>
              <a:gd name="connsiteY4" fmla="*/ 2417706 h 4634552"/>
              <a:gd name="connsiteX5" fmla="*/ 6275 w 4227983"/>
              <a:gd name="connsiteY5" fmla="*/ 567519 h 4634552"/>
              <a:gd name="connsiteX6" fmla="*/ 583762 w 4227983"/>
              <a:gd name="connsiteY6" fmla="*/ 0 h 4634552"/>
              <a:gd name="connsiteX0" fmla="*/ 583762 w 4227983"/>
              <a:gd name="connsiteY0" fmla="*/ 0 h 4634555"/>
              <a:gd name="connsiteX1" fmla="*/ 4227983 w 4227983"/>
              <a:gd name="connsiteY1" fmla="*/ 0 h 4634555"/>
              <a:gd name="connsiteX2" fmla="*/ 4227983 w 4227983"/>
              <a:gd name="connsiteY2" fmla="*/ 4633192 h 4634555"/>
              <a:gd name="connsiteX3" fmla="*/ 2153525 w 4227983"/>
              <a:gd name="connsiteY3" fmla="*/ 4634552 h 4634555"/>
              <a:gd name="connsiteX4" fmla="*/ 1455 w 4227983"/>
              <a:gd name="connsiteY4" fmla="*/ 2417706 h 4634555"/>
              <a:gd name="connsiteX5" fmla="*/ 6275 w 4227983"/>
              <a:gd name="connsiteY5" fmla="*/ 567519 h 4634555"/>
              <a:gd name="connsiteX6" fmla="*/ 583762 w 4227983"/>
              <a:gd name="connsiteY6" fmla="*/ 0 h 4634555"/>
              <a:gd name="connsiteX0" fmla="*/ 583762 w 4227983"/>
              <a:gd name="connsiteY0" fmla="*/ 0 h 4634564"/>
              <a:gd name="connsiteX1" fmla="*/ 4227983 w 4227983"/>
              <a:gd name="connsiteY1" fmla="*/ 0 h 4634564"/>
              <a:gd name="connsiteX2" fmla="*/ 4227983 w 4227983"/>
              <a:gd name="connsiteY2" fmla="*/ 4633192 h 4634564"/>
              <a:gd name="connsiteX3" fmla="*/ 2153525 w 4227983"/>
              <a:gd name="connsiteY3" fmla="*/ 4634552 h 4634564"/>
              <a:gd name="connsiteX4" fmla="*/ 1455 w 4227983"/>
              <a:gd name="connsiteY4" fmla="*/ 2417706 h 4634564"/>
              <a:gd name="connsiteX5" fmla="*/ 6275 w 4227983"/>
              <a:gd name="connsiteY5" fmla="*/ 567519 h 4634564"/>
              <a:gd name="connsiteX6" fmla="*/ 583762 w 4227983"/>
              <a:gd name="connsiteY6" fmla="*/ 0 h 4634564"/>
              <a:gd name="connsiteX0" fmla="*/ 583762 w 4318968"/>
              <a:gd name="connsiteY0" fmla="*/ 0 h 4635263"/>
              <a:gd name="connsiteX1" fmla="*/ 4227983 w 4318968"/>
              <a:gd name="connsiteY1" fmla="*/ 0 h 4635263"/>
              <a:gd name="connsiteX2" fmla="*/ 4318968 w 4318968"/>
              <a:gd name="connsiteY2" fmla="*/ 2636070 h 4635263"/>
              <a:gd name="connsiteX3" fmla="*/ 2153525 w 4318968"/>
              <a:gd name="connsiteY3" fmla="*/ 4634552 h 4635263"/>
              <a:gd name="connsiteX4" fmla="*/ 1455 w 4318968"/>
              <a:gd name="connsiteY4" fmla="*/ 2417706 h 4635263"/>
              <a:gd name="connsiteX5" fmla="*/ 6275 w 4318968"/>
              <a:gd name="connsiteY5" fmla="*/ 567519 h 4635263"/>
              <a:gd name="connsiteX6" fmla="*/ 583762 w 4318968"/>
              <a:gd name="connsiteY6" fmla="*/ 0 h 4635263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53525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94469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94469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82"/>
              <a:gd name="connsiteX1" fmla="*/ 4227983 w 4318969"/>
              <a:gd name="connsiteY1" fmla="*/ 0 h 4634582"/>
              <a:gd name="connsiteX2" fmla="*/ 4318968 w 4318969"/>
              <a:gd name="connsiteY2" fmla="*/ 2636070 h 4634582"/>
              <a:gd name="connsiteX3" fmla="*/ 2171722 w 4318969"/>
              <a:gd name="connsiteY3" fmla="*/ 4634552 h 4634582"/>
              <a:gd name="connsiteX4" fmla="*/ 1455 w 4318969"/>
              <a:gd name="connsiteY4" fmla="*/ 2417706 h 4634582"/>
              <a:gd name="connsiteX5" fmla="*/ 6275 w 4318969"/>
              <a:gd name="connsiteY5" fmla="*/ 567519 h 4634582"/>
              <a:gd name="connsiteX6" fmla="*/ 583762 w 4318969"/>
              <a:gd name="connsiteY6" fmla="*/ 0 h 4634582"/>
              <a:gd name="connsiteX0" fmla="*/ 583762 w 4323517"/>
              <a:gd name="connsiteY0" fmla="*/ 0 h 4634582"/>
              <a:gd name="connsiteX1" fmla="*/ 4323517 w 4323517"/>
              <a:gd name="connsiteY1" fmla="*/ 0 h 4634582"/>
              <a:gd name="connsiteX2" fmla="*/ 4318968 w 4323517"/>
              <a:gd name="connsiteY2" fmla="*/ 2636070 h 4634582"/>
              <a:gd name="connsiteX3" fmla="*/ 2171722 w 4323517"/>
              <a:gd name="connsiteY3" fmla="*/ 4634552 h 4634582"/>
              <a:gd name="connsiteX4" fmla="*/ 1455 w 4323517"/>
              <a:gd name="connsiteY4" fmla="*/ 2417706 h 4634582"/>
              <a:gd name="connsiteX5" fmla="*/ 6275 w 4323517"/>
              <a:gd name="connsiteY5" fmla="*/ 567519 h 4634582"/>
              <a:gd name="connsiteX6" fmla="*/ 583762 w 4323517"/>
              <a:gd name="connsiteY6" fmla="*/ 0 h 4634582"/>
              <a:gd name="connsiteX0" fmla="*/ 583762 w 4323517"/>
              <a:gd name="connsiteY0" fmla="*/ 0 h 4635702"/>
              <a:gd name="connsiteX1" fmla="*/ 4323517 w 4323517"/>
              <a:gd name="connsiteY1" fmla="*/ 0 h 4635702"/>
              <a:gd name="connsiteX2" fmla="*/ 4318968 w 4323517"/>
              <a:gd name="connsiteY2" fmla="*/ 2599676 h 4635702"/>
              <a:gd name="connsiteX3" fmla="*/ 2171722 w 4323517"/>
              <a:gd name="connsiteY3" fmla="*/ 4634552 h 4635702"/>
              <a:gd name="connsiteX4" fmla="*/ 1455 w 4323517"/>
              <a:gd name="connsiteY4" fmla="*/ 2417706 h 4635702"/>
              <a:gd name="connsiteX5" fmla="*/ 6275 w 4323517"/>
              <a:gd name="connsiteY5" fmla="*/ 567519 h 4635702"/>
              <a:gd name="connsiteX6" fmla="*/ 583762 w 4323517"/>
              <a:gd name="connsiteY6" fmla="*/ 0 h 4635702"/>
              <a:gd name="connsiteX0" fmla="*/ 583762 w 4323517"/>
              <a:gd name="connsiteY0" fmla="*/ 0 h 4636157"/>
              <a:gd name="connsiteX1" fmla="*/ 4323517 w 4323517"/>
              <a:gd name="connsiteY1" fmla="*/ 0 h 4636157"/>
              <a:gd name="connsiteX2" fmla="*/ 4318968 w 4323517"/>
              <a:gd name="connsiteY2" fmla="*/ 2599676 h 4636157"/>
              <a:gd name="connsiteX3" fmla="*/ 2171722 w 4323517"/>
              <a:gd name="connsiteY3" fmla="*/ 4634552 h 4636157"/>
              <a:gd name="connsiteX4" fmla="*/ 1455 w 4323517"/>
              <a:gd name="connsiteY4" fmla="*/ 2417706 h 4636157"/>
              <a:gd name="connsiteX5" fmla="*/ 6275 w 4323517"/>
              <a:gd name="connsiteY5" fmla="*/ 567519 h 4636157"/>
              <a:gd name="connsiteX6" fmla="*/ 583762 w 4323517"/>
              <a:gd name="connsiteY6" fmla="*/ 0 h 4636157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4556"/>
              <a:gd name="connsiteX1" fmla="*/ 4323517 w 4323517"/>
              <a:gd name="connsiteY1" fmla="*/ 0 h 4634556"/>
              <a:gd name="connsiteX2" fmla="*/ 4318968 w 4323517"/>
              <a:gd name="connsiteY2" fmla="*/ 2347128 h 4634556"/>
              <a:gd name="connsiteX3" fmla="*/ 2171722 w 4323517"/>
              <a:gd name="connsiteY3" fmla="*/ 4634552 h 4634556"/>
              <a:gd name="connsiteX4" fmla="*/ 1455 w 4323517"/>
              <a:gd name="connsiteY4" fmla="*/ 2335819 h 4634556"/>
              <a:gd name="connsiteX5" fmla="*/ 6275 w 4323517"/>
              <a:gd name="connsiteY5" fmla="*/ 567519 h 4634556"/>
              <a:gd name="connsiteX6" fmla="*/ 583762 w 4323517"/>
              <a:gd name="connsiteY6" fmla="*/ 0 h 4634556"/>
              <a:gd name="connsiteX0" fmla="*/ 583762 w 4323517"/>
              <a:gd name="connsiteY0" fmla="*/ 0 h 4634565"/>
              <a:gd name="connsiteX1" fmla="*/ 4323517 w 4323517"/>
              <a:gd name="connsiteY1" fmla="*/ 0 h 4634565"/>
              <a:gd name="connsiteX2" fmla="*/ 4318968 w 4323517"/>
              <a:gd name="connsiteY2" fmla="*/ 2347128 h 4634565"/>
              <a:gd name="connsiteX3" fmla="*/ 2171722 w 4323517"/>
              <a:gd name="connsiteY3" fmla="*/ 4634552 h 4634565"/>
              <a:gd name="connsiteX4" fmla="*/ 1455 w 4323517"/>
              <a:gd name="connsiteY4" fmla="*/ 2335819 h 4634565"/>
              <a:gd name="connsiteX5" fmla="*/ 6275 w 4323517"/>
              <a:gd name="connsiteY5" fmla="*/ 567519 h 4634565"/>
              <a:gd name="connsiteX6" fmla="*/ 583762 w 4323517"/>
              <a:gd name="connsiteY6" fmla="*/ 0 h 46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517" h="4634565">
                <a:moveTo>
                  <a:pt x="583762" y="0"/>
                </a:moveTo>
                <a:lnTo>
                  <a:pt x="4323517" y="0"/>
                </a:lnTo>
                <a:cubicBezTo>
                  <a:pt x="4322001" y="878690"/>
                  <a:pt x="4317451" y="244313"/>
                  <a:pt x="4318968" y="2347128"/>
                </a:cubicBezTo>
                <a:cubicBezTo>
                  <a:pt x="4320485" y="4449943"/>
                  <a:pt x="2891308" y="4636437"/>
                  <a:pt x="2171722" y="4634552"/>
                </a:cubicBezTo>
                <a:cubicBezTo>
                  <a:pt x="1452137" y="4632667"/>
                  <a:pt x="-4520" y="4466840"/>
                  <a:pt x="1455" y="2335819"/>
                </a:cubicBezTo>
                <a:cubicBezTo>
                  <a:pt x="-3005" y="2327174"/>
                  <a:pt x="4000" y="566344"/>
                  <a:pt x="6275" y="567519"/>
                </a:cubicBezTo>
                <a:cubicBezTo>
                  <a:pt x="8550" y="272992"/>
                  <a:pt x="182000" y="2654"/>
                  <a:pt x="583762" y="0"/>
                </a:cubicBezTo>
                <a:close/>
              </a:path>
            </a:pathLst>
          </a:custGeom>
          <a:solidFill>
            <a:srgbClr val="B8B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347000" y="1471270"/>
            <a:ext cx="5308093" cy="5689975"/>
          </a:xfrm>
          <a:custGeom>
            <a:avLst/>
            <a:gdLst>
              <a:gd name="connsiteX0" fmla="*/ 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0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605051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436997 w 4317511"/>
              <a:gd name="connsiteY4" fmla="*/ 1263555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16610 w 4260831"/>
              <a:gd name="connsiteY0" fmla="*/ 0 h 4633192"/>
              <a:gd name="connsiteX1" fmla="*/ 4260831 w 4260831"/>
              <a:gd name="connsiteY1" fmla="*/ 0 h 4633192"/>
              <a:gd name="connsiteX2" fmla="*/ 4260831 w 4260831"/>
              <a:gd name="connsiteY2" fmla="*/ 4633192 h 4633192"/>
              <a:gd name="connsiteX3" fmla="*/ 29755 w 4260831"/>
              <a:gd name="connsiteY3" fmla="*/ 2394959 h 4633192"/>
              <a:gd name="connsiteX4" fmla="*/ 39123 w 4260831"/>
              <a:gd name="connsiteY4" fmla="*/ 567519 h 4633192"/>
              <a:gd name="connsiteX5" fmla="*/ 616610 w 4260831"/>
              <a:gd name="connsiteY5" fmla="*/ 0 h 4633192"/>
              <a:gd name="connsiteX0" fmla="*/ 624637 w 4268858"/>
              <a:gd name="connsiteY0" fmla="*/ 0 h 4633192"/>
              <a:gd name="connsiteX1" fmla="*/ 4268858 w 4268858"/>
              <a:gd name="connsiteY1" fmla="*/ 0 h 4633192"/>
              <a:gd name="connsiteX2" fmla="*/ 4268858 w 4268858"/>
              <a:gd name="connsiteY2" fmla="*/ 4633192 h 4633192"/>
              <a:gd name="connsiteX3" fmla="*/ 37782 w 4268858"/>
              <a:gd name="connsiteY3" fmla="*/ 2394959 h 4633192"/>
              <a:gd name="connsiteX4" fmla="*/ 47150 w 4268858"/>
              <a:gd name="connsiteY4" fmla="*/ 567519 h 4633192"/>
              <a:gd name="connsiteX5" fmla="*/ 624637 w 4268858"/>
              <a:gd name="connsiteY5" fmla="*/ 0 h 4633192"/>
              <a:gd name="connsiteX0" fmla="*/ 587640 w 4231861"/>
              <a:gd name="connsiteY0" fmla="*/ 0 h 4633192"/>
              <a:gd name="connsiteX1" fmla="*/ 4231861 w 4231861"/>
              <a:gd name="connsiteY1" fmla="*/ 0 h 4633192"/>
              <a:gd name="connsiteX2" fmla="*/ 4231861 w 4231861"/>
              <a:gd name="connsiteY2" fmla="*/ 4633192 h 4633192"/>
              <a:gd name="connsiteX3" fmla="*/ 785 w 4231861"/>
              <a:gd name="connsiteY3" fmla="*/ 2394959 h 4633192"/>
              <a:gd name="connsiteX4" fmla="*/ 10153 w 4231861"/>
              <a:gd name="connsiteY4" fmla="*/ 567519 h 4633192"/>
              <a:gd name="connsiteX5" fmla="*/ 587640 w 4231861"/>
              <a:gd name="connsiteY5" fmla="*/ 0 h 4633192"/>
              <a:gd name="connsiteX0" fmla="*/ 587260 w 4231481"/>
              <a:gd name="connsiteY0" fmla="*/ 0 h 4633192"/>
              <a:gd name="connsiteX1" fmla="*/ 4231481 w 4231481"/>
              <a:gd name="connsiteY1" fmla="*/ 0 h 4633192"/>
              <a:gd name="connsiteX2" fmla="*/ 4231481 w 4231481"/>
              <a:gd name="connsiteY2" fmla="*/ 4633192 h 4633192"/>
              <a:gd name="connsiteX3" fmla="*/ 405 w 4231481"/>
              <a:gd name="connsiteY3" fmla="*/ 2394959 h 4633192"/>
              <a:gd name="connsiteX4" fmla="*/ 9773 w 4231481"/>
              <a:gd name="connsiteY4" fmla="*/ 567519 h 4633192"/>
              <a:gd name="connsiteX5" fmla="*/ 587260 w 4231481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0245 w 4224466"/>
              <a:gd name="connsiteY0" fmla="*/ 0 h 4633192"/>
              <a:gd name="connsiteX1" fmla="*/ 4224466 w 4224466"/>
              <a:gd name="connsiteY1" fmla="*/ 0 h 4633192"/>
              <a:gd name="connsiteX2" fmla="*/ 4224466 w 4224466"/>
              <a:gd name="connsiteY2" fmla="*/ 4633192 h 4633192"/>
              <a:gd name="connsiteX3" fmla="*/ 2488 w 4224466"/>
              <a:gd name="connsiteY3" fmla="*/ 2394959 h 4633192"/>
              <a:gd name="connsiteX4" fmla="*/ 2758 w 4224466"/>
              <a:gd name="connsiteY4" fmla="*/ 567519 h 4633192"/>
              <a:gd name="connsiteX5" fmla="*/ 580245 w 4224466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7684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1770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967005 w 4227983"/>
              <a:gd name="connsiteY3" fmla="*/ 3442648 h 4633192"/>
              <a:gd name="connsiteX4" fmla="*/ 1455 w 4227983"/>
              <a:gd name="connsiteY4" fmla="*/ 2417706 h 4633192"/>
              <a:gd name="connsiteX5" fmla="*/ 6275 w 4227983"/>
              <a:gd name="connsiteY5" fmla="*/ 567519 h 4633192"/>
              <a:gd name="connsiteX6" fmla="*/ 583762 w 4227983"/>
              <a:gd name="connsiteY6" fmla="*/ 0 h 4633192"/>
              <a:gd name="connsiteX0" fmla="*/ 583762 w 4227983"/>
              <a:gd name="connsiteY0" fmla="*/ 0 h 4634552"/>
              <a:gd name="connsiteX1" fmla="*/ 4227983 w 4227983"/>
              <a:gd name="connsiteY1" fmla="*/ 0 h 4634552"/>
              <a:gd name="connsiteX2" fmla="*/ 4227983 w 4227983"/>
              <a:gd name="connsiteY2" fmla="*/ 4633192 h 4634552"/>
              <a:gd name="connsiteX3" fmla="*/ 2153525 w 4227983"/>
              <a:gd name="connsiteY3" fmla="*/ 4634552 h 4634552"/>
              <a:gd name="connsiteX4" fmla="*/ 1455 w 4227983"/>
              <a:gd name="connsiteY4" fmla="*/ 2417706 h 4634552"/>
              <a:gd name="connsiteX5" fmla="*/ 6275 w 4227983"/>
              <a:gd name="connsiteY5" fmla="*/ 567519 h 4634552"/>
              <a:gd name="connsiteX6" fmla="*/ 583762 w 4227983"/>
              <a:gd name="connsiteY6" fmla="*/ 0 h 4634552"/>
              <a:gd name="connsiteX0" fmla="*/ 583762 w 4227983"/>
              <a:gd name="connsiteY0" fmla="*/ 0 h 4634555"/>
              <a:gd name="connsiteX1" fmla="*/ 4227983 w 4227983"/>
              <a:gd name="connsiteY1" fmla="*/ 0 h 4634555"/>
              <a:gd name="connsiteX2" fmla="*/ 4227983 w 4227983"/>
              <a:gd name="connsiteY2" fmla="*/ 4633192 h 4634555"/>
              <a:gd name="connsiteX3" fmla="*/ 2153525 w 4227983"/>
              <a:gd name="connsiteY3" fmla="*/ 4634552 h 4634555"/>
              <a:gd name="connsiteX4" fmla="*/ 1455 w 4227983"/>
              <a:gd name="connsiteY4" fmla="*/ 2417706 h 4634555"/>
              <a:gd name="connsiteX5" fmla="*/ 6275 w 4227983"/>
              <a:gd name="connsiteY5" fmla="*/ 567519 h 4634555"/>
              <a:gd name="connsiteX6" fmla="*/ 583762 w 4227983"/>
              <a:gd name="connsiteY6" fmla="*/ 0 h 4634555"/>
              <a:gd name="connsiteX0" fmla="*/ 583762 w 4227983"/>
              <a:gd name="connsiteY0" fmla="*/ 0 h 4634564"/>
              <a:gd name="connsiteX1" fmla="*/ 4227983 w 4227983"/>
              <a:gd name="connsiteY1" fmla="*/ 0 h 4634564"/>
              <a:gd name="connsiteX2" fmla="*/ 4227983 w 4227983"/>
              <a:gd name="connsiteY2" fmla="*/ 4633192 h 4634564"/>
              <a:gd name="connsiteX3" fmla="*/ 2153525 w 4227983"/>
              <a:gd name="connsiteY3" fmla="*/ 4634552 h 4634564"/>
              <a:gd name="connsiteX4" fmla="*/ 1455 w 4227983"/>
              <a:gd name="connsiteY4" fmla="*/ 2417706 h 4634564"/>
              <a:gd name="connsiteX5" fmla="*/ 6275 w 4227983"/>
              <a:gd name="connsiteY5" fmla="*/ 567519 h 4634564"/>
              <a:gd name="connsiteX6" fmla="*/ 583762 w 4227983"/>
              <a:gd name="connsiteY6" fmla="*/ 0 h 4634564"/>
              <a:gd name="connsiteX0" fmla="*/ 583762 w 4318968"/>
              <a:gd name="connsiteY0" fmla="*/ 0 h 4635263"/>
              <a:gd name="connsiteX1" fmla="*/ 4227983 w 4318968"/>
              <a:gd name="connsiteY1" fmla="*/ 0 h 4635263"/>
              <a:gd name="connsiteX2" fmla="*/ 4318968 w 4318968"/>
              <a:gd name="connsiteY2" fmla="*/ 2636070 h 4635263"/>
              <a:gd name="connsiteX3" fmla="*/ 2153525 w 4318968"/>
              <a:gd name="connsiteY3" fmla="*/ 4634552 h 4635263"/>
              <a:gd name="connsiteX4" fmla="*/ 1455 w 4318968"/>
              <a:gd name="connsiteY4" fmla="*/ 2417706 h 4635263"/>
              <a:gd name="connsiteX5" fmla="*/ 6275 w 4318968"/>
              <a:gd name="connsiteY5" fmla="*/ 567519 h 4635263"/>
              <a:gd name="connsiteX6" fmla="*/ 583762 w 4318968"/>
              <a:gd name="connsiteY6" fmla="*/ 0 h 4635263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53525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94469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94469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82"/>
              <a:gd name="connsiteX1" fmla="*/ 4227983 w 4318969"/>
              <a:gd name="connsiteY1" fmla="*/ 0 h 4634582"/>
              <a:gd name="connsiteX2" fmla="*/ 4318968 w 4318969"/>
              <a:gd name="connsiteY2" fmla="*/ 2636070 h 4634582"/>
              <a:gd name="connsiteX3" fmla="*/ 2171722 w 4318969"/>
              <a:gd name="connsiteY3" fmla="*/ 4634552 h 4634582"/>
              <a:gd name="connsiteX4" fmla="*/ 1455 w 4318969"/>
              <a:gd name="connsiteY4" fmla="*/ 2417706 h 4634582"/>
              <a:gd name="connsiteX5" fmla="*/ 6275 w 4318969"/>
              <a:gd name="connsiteY5" fmla="*/ 567519 h 4634582"/>
              <a:gd name="connsiteX6" fmla="*/ 583762 w 4318969"/>
              <a:gd name="connsiteY6" fmla="*/ 0 h 4634582"/>
              <a:gd name="connsiteX0" fmla="*/ 583762 w 4323517"/>
              <a:gd name="connsiteY0" fmla="*/ 0 h 4634582"/>
              <a:gd name="connsiteX1" fmla="*/ 4323517 w 4323517"/>
              <a:gd name="connsiteY1" fmla="*/ 0 h 4634582"/>
              <a:gd name="connsiteX2" fmla="*/ 4318968 w 4323517"/>
              <a:gd name="connsiteY2" fmla="*/ 2636070 h 4634582"/>
              <a:gd name="connsiteX3" fmla="*/ 2171722 w 4323517"/>
              <a:gd name="connsiteY3" fmla="*/ 4634552 h 4634582"/>
              <a:gd name="connsiteX4" fmla="*/ 1455 w 4323517"/>
              <a:gd name="connsiteY4" fmla="*/ 2417706 h 4634582"/>
              <a:gd name="connsiteX5" fmla="*/ 6275 w 4323517"/>
              <a:gd name="connsiteY5" fmla="*/ 567519 h 4634582"/>
              <a:gd name="connsiteX6" fmla="*/ 583762 w 4323517"/>
              <a:gd name="connsiteY6" fmla="*/ 0 h 4634582"/>
              <a:gd name="connsiteX0" fmla="*/ 583762 w 4323517"/>
              <a:gd name="connsiteY0" fmla="*/ 0 h 4635702"/>
              <a:gd name="connsiteX1" fmla="*/ 4323517 w 4323517"/>
              <a:gd name="connsiteY1" fmla="*/ 0 h 4635702"/>
              <a:gd name="connsiteX2" fmla="*/ 4318968 w 4323517"/>
              <a:gd name="connsiteY2" fmla="*/ 2599676 h 4635702"/>
              <a:gd name="connsiteX3" fmla="*/ 2171722 w 4323517"/>
              <a:gd name="connsiteY3" fmla="*/ 4634552 h 4635702"/>
              <a:gd name="connsiteX4" fmla="*/ 1455 w 4323517"/>
              <a:gd name="connsiteY4" fmla="*/ 2417706 h 4635702"/>
              <a:gd name="connsiteX5" fmla="*/ 6275 w 4323517"/>
              <a:gd name="connsiteY5" fmla="*/ 567519 h 4635702"/>
              <a:gd name="connsiteX6" fmla="*/ 583762 w 4323517"/>
              <a:gd name="connsiteY6" fmla="*/ 0 h 4635702"/>
              <a:gd name="connsiteX0" fmla="*/ 583762 w 4323517"/>
              <a:gd name="connsiteY0" fmla="*/ 0 h 4636157"/>
              <a:gd name="connsiteX1" fmla="*/ 4323517 w 4323517"/>
              <a:gd name="connsiteY1" fmla="*/ 0 h 4636157"/>
              <a:gd name="connsiteX2" fmla="*/ 4318968 w 4323517"/>
              <a:gd name="connsiteY2" fmla="*/ 2599676 h 4636157"/>
              <a:gd name="connsiteX3" fmla="*/ 2171722 w 4323517"/>
              <a:gd name="connsiteY3" fmla="*/ 4634552 h 4636157"/>
              <a:gd name="connsiteX4" fmla="*/ 1455 w 4323517"/>
              <a:gd name="connsiteY4" fmla="*/ 2417706 h 4636157"/>
              <a:gd name="connsiteX5" fmla="*/ 6275 w 4323517"/>
              <a:gd name="connsiteY5" fmla="*/ 567519 h 4636157"/>
              <a:gd name="connsiteX6" fmla="*/ 583762 w 4323517"/>
              <a:gd name="connsiteY6" fmla="*/ 0 h 4636157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4556"/>
              <a:gd name="connsiteX1" fmla="*/ 4323517 w 4323517"/>
              <a:gd name="connsiteY1" fmla="*/ 0 h 4634556"/>
              <a:gd name="connsiteX2" fmla="*/ 4318968 w 4323517"/>
              <a:gd name="connsiteY2" fmla="*/ 2347128 h 4634556"/>
              <a:gd name="connsiteX3" fmla="*/ 2171722 w 4323517"/>
              <a:gd name="connsiteY3" fmla="*/ 4634552 h 4634556"/>
              <a:gd name="connsiteX4" fmla="*/ 1455 w 4323517"/>
              <a:gd name="connsiteY4" fmla="*/ 2335819 h 4634556"/>
              <a:gd name="connsiteX5" fmla="*/ 6275 w 4323517"/>
              <a:gd name="connsiteY5" fmla="*/ 567519 h 4634556"/>
              <a:gd name="connsiteX6" fmla="*/ 583762 w 4323517"/>
              <a:gd name="connsiteY6" fmla="*/ 0 h 4634556"/>
              <a:gd name="connsiteX0" fmla="*/ 583762 w 4323517"/>
              <a:gd name="connsiteY0" fmla="*/ 0 h 4634565"/>
              <a:gd name="connsiteX1" fmla="*/ 4323517 w 4323517"/>
              <a:gd name="connsiteY1" fmla="*/ 0 h 4634565"/>
              <a:gd name="connsiteX2" fmla="*/ 4318968 w 4323517"/>
              <a:gd name="connsiteY2" fmla="*/ 2347128 h 4634565"/>
              <a:gd name="connsiteX3" fmla="*/ 2171722 w 4323517"/>
              <a:gd name="connsiteY3" fmla="*/ 4634552 h 4634565"/>
              <a:gd name="connsiteX4" fmla="*/ 1455 w 4323517"/>
              <a:gd name="connsiteY4" fmla="*/ 2335819 h 4634565"/>
              <a:gd name="connsiteX5" fmla="*/ 6275 w 4323517"/>
              <a:gd name="connsiteY5" fmla="*/ 567519 h 4634565"/>
              <a:gd name="connsiteX6" fmla="*/ 583762 w 4323517"/>
              <a:gd name="connsiteY6" fmla="*/ 0 h 46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517" h="4634565">
                <a:moveTo>
                  <a:pt x="583762" y="0"/>
                </a:moveTo>
                <a:lnTo>
                  <a:pt x="4323517" y="0"/>
                </a:lnTo>
                <a:cubicBezTo>
                  <a:pt x="4322001" y="878690"/>
                  <a:pt x="4317451" y="244313"/>
                  <a:pt x="4318968" y="2347128"/>
                </a:cubicBezTo>
                <a:cubicBezTo>
                  <a:pt x="4320485" y="4449943"/>
                  <a:pt x="2891308" y="4636437"/>
                  <a:pt x="2171722" y="4634552"/>
                </a:cubicBezTo>
                <a:cubicBezTo>
                  <a:pt x="1452137" y="4632667"/>
                  <a:pt x="-4520" y="4466840"/>
                  <a:pt x="1455" y="2335819"/>
                </a:cubicBezTo>
                <a:cubicBezTo>
                  <a:pt x="-3005" y="2327174"/>
                  <a:pt x="4000" y="566344"/>
                  <a:pt x="6275" y="567519"/>
                </a:cubicBezTo>
                <a:cubicBezTo>
                  <a:pt x="8550" y="272992"/>
                  <a:pt x="182000" y="2654"/>
                  <a:pt x="583762" y="0"/>
                </a:cubicBezTo>
                <a:close/>
              </a:path>
            </a:pathLst>
          </a:custGeom>
          <a:solidFill>
            <a:srgbClr val="596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1346999" y="2228686"/>
            <a:ext cx="4596480" cy="4932558"/>
          </a:xfrm>
          <a:custGeom>
            <a:avLst/>
            <a:gdLst>
              <a:gd name="connsiteX0" fmla="*/ 0 w 4981575"/>
              <a:gd name="connsiteY0" fmla="*/ 0 h 5350725"/>
              <a:gd name="connsiteX1" fmla="*/ 4981575 w 4981575"/>
              <a:gd name="connsiteY1" fmla="*/ 0 h 5350725"/>
              <a:gd name="connsiteX2" fmla="*/ 4981575 w 4981575"/>
              <a:gd name="connsiteY2" fmla="*/ 5350725 h 5350725"/>
              <a:gd name="connsiteX3" fmla="*/ 0 w 4981575"/>
              <a:gd name="connsiteY3" fmla="*/ 5350725 h 5350725"/>
              <a:gd name="connsiteX4" fmla="*/ 0 w 4981575"/>
              <a:gd name="connsiteY4" fmla="*/ 0 h 5350725"/>
              <a:gd name="connsiteX0" fmla="*/ 0 w 4981575"/>
              <a:gd name="connsiteY0" fmla="*/ 0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0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5350725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5350725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4812 w 4986387"/>
              <a:gd name="connsiteY0" fmla="*/ 600075 h 5350821"/>
              <a:gd name="connsiteX1" fmla="*/ 657274 w 4986387"/>
              <a:gd name="connsiteY1" fmla="*/ 2437 h 5350821"/>
              <a:gd name="connsiteX2" fmla="*/ 4986387 w 4986387"/>
              <a:gd name="connsiteY2" fmla="*/ 0 h 5350821"/>
              <a:gd name="connsiteX3" fmla="*/ 4986387 w 4986387"/>
              <a:gd name="connsiteY3" fmla="*/ 2959950 h 5350821"/>
              <a:gd name="connsiteX4" fmla="*/ 2600374 w 4986387"/>
              <a:gd name="connsiteY4" fmla="*/ 5350725 h 5350821"/>
              <a:gd name="connsiteX5" fmla="*/ 0 w 4986387"/>
              <a:gd name="connsiteY5" fmla="*/ 2861441 h 5350821"/>
              <a:gd name="connsiteX6" fmla="*/ 4812 w 4986387"/>
              <a:gd name="connsiteY6" fmla="*/ 600075 h 5350821"/>
              <a:gd name="connsiteX0" fmla="*/ 4812 w 4986387"/>
              <a:gd name="connsiteY0" fmla="*/ 600075 h 5350973"/>
              <a:gd name="connsiteX1" fmla="*/ 657274 w 4986387"/>
              <a:gd name="connsiteY1" fmla="*/ 2437 h 5350973"/>
              <a:gd name="connsiteX2" fmla="*/ 4986387 w 4986387"/>
              <a:gd name="connsiteY2" fmla="*/ 0 h 5350973"/>
              <a:gd name="connsiteX3" fmla="*/ 4986387 w 4986387"/>
              <a:gd name="connsiteY3" fmla="*/ 2959950 h 5350973"/>
              <a:gd name="connsiteX4" fmla="*/ 2600374 w 4986387"/>
              <a:gd name="connsiteY4" fmla="*/ 5350725 h 5350973"/>
              <a:gd name="connsiteX5" fmla="*/ 0 w 4986387"/>
              <a:gd name="connsiteY5" fmla="*/ 2861441 h 5350973"/>
              <a:gd name="connsiteX6" fmla="*/ 4812 w 4986387"/>
              <a:gd name="connsiteY6" fmla="*/ 600075 h 535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6387" h="5350973">
                <a:moveTo>
                  <a:pt x="4812" y="600075"/>
                </a:moveTo>
                <a:cubicBezTo>
                  <a:pt x="12749" y="234175"/>
                  <a:pt x="306437" y="11149"/>
                  <a:pt x="657274" y="2437"/>
                </a:cubicBezTo>
                <a:lnTo>
                  <a:pt x="4986387" y="0"/>
                </a:lnTo>
                <a:lnTo>
                  <a:pt x="4986387" y="2959950"/>
                </a:lnTo>
                <a:cubicBezTo>
                  <a:pt x="4967337" y="4906225"/>
                  <a:pt x="3505250" y="5347550"/>
                  <a:pt x="2600374" y="5350725"/>
                </a:cubicBezTo>
                <a:cubicBezTo>
                  <a:pt x="1849487" y="5358662"/>
                  <a:pt x="20621" y="5190387"/>
                  <a:pt x="0" y="2861441"/>
                </a:cubicBezTo>
                <a:lnTo>
                  <a:pt x="4812" y="600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418" y="5929362"/>
            <a:ext cx="625906" cy="6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Shield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4200" y="1123951"/>
            <a:ext cx="5321300" cy="433707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80000"/>
              </a:lnSpc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text.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76253" y="775013"/>
            <a:ext cx="4986387" cy="5350973"/>
          </a:xfrm>
          <a:custGeom>
            <a:avLst/>
            <a:gdLst>
              <a:gd name="connsiteX0" fmla="*/ 0 w 4981575"/>
              <a:gd name="connsiteY0" fmla="*/ 0 h 5350725"/>
              <a:gd name="connsiteX1" fmla="*/ 4981575 w 4981575"/>
              <a:gd name="connsiteY1" fmla="*/ 0 h 5350725"/>
              <a:gd name="connsiteX2" fmla="*/ 4981575 w 4981575"/>
              <a:gd name="connsiteY2" fmla="*/ 5350725 h 5350725"/>
              <a:gd name="connsiteX3" fmla="*/ 0 w 4981575"/>
              <a:gd name="connsiteY3" fmla="*/ 5350725 h 5350725"/>
              <a:gd name="connsiteX4" fmla="*/ 0 w 4981575"/>
              <a:gd name="connsiteY4" fmla="*/ 0 h 5350725"/>
              <a:gd name="connsiteX0" fmla="*/ 0 w 4981575"/>
              <a:gd name="connsiteY0" fmla="*/ 0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0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5350725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5350725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4812 w 4986387"/>
              <a:gd name="connsiteY0" fmla="*/ 600075 h 5350821"/>
              <a:gd name="connsiteX1" fmla="*/ 657274 w 4986387"/>
              <a:gd name="connsiteY1" fmla="*/ 2437 h 5350821"/>
              <a:gd name="connsiteX2" fmla="*/ 4986387 w 4986387"/>
              <a:gd name="connsiteY2" fmla="*/ 0 h 5350821"/>
              <a:gd name="connsiteX3" fmla="*/ 4986387 w 4986387"/>
              <a:gd name="connsiteY3" fmla="*/ 2959950 h 5350821"/>
              <a:gd name="connsiteX4" fmla="*/ 2600374 w 4986387"/>
              <a:gd name="connsiteY4" fmla="*/ 5350725 h 5350821"/>
              <a:gd name="connsiteX5" fmla="*/ 0 w 4986387"/>
              <a:gd name="connsiteY5" fmla="*/ 2861441 h 5350821"/>
              <a:gd name="connsiteX6" fmla="*/ 4812 w 4986387"/>
              <a:gd name="connsiteY6" fmla="*/ 600075 h 5350821"/>
              <a:gd name="connsiteX0" fmla="*/ 4812 w 4986387"/>
              <a:gd name="connsiteY0" fmla="*/ 600075 h 5350973"/>
              <a:gd name="connsiteX1" fmla="*/ 657274 w 4986387"/>
              <a:gd name="connsiteY1" fmla="*/ 2437 h 5350973"/>
              <a:gd name="connsiteX2" fmla="*/ 4986387 w 4986387"/>
              <a:gd name="connsiteY2" fmla="*/ 0 h 5350973"/>
              <a:gd name="connsiteX3" fmla="*/ 4986387 w 4986387"/>
              <a:gd name="connsiteY3" fmla="*/ 2959950 h 5350973"/>
              <a:gd name="connsiteX4" fmla="*/ 2600374 w 4986387"/>
              <a:gd name="connsiteY4" fmla="*/ 5350725 h 5350973"/>
              <a:gd name="connsiteX5" fmla="*/ 0 w 4986387"/>
              <a:gd name="connsiteY5" fmla="*/ 2861441 h 5350973"/>
              <a:gd name="connsiteX6" fmla="*/ 4812 w 4986387"/>
              <a:gd name="connsiteY6" fmla="*/ 600075 h 535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6387" h="5350973">
                <a:moveTo>
                  <a:pt x="4812" y="600075"/>
                </a:moveTo>
                <a:cubicBezTo>
                  <a:pt x="12749" y="234175"/>
                  <a:pt x="306437" y="11149"/>
                  <a:pt x="657274" y="2437"/>
                </a:cubicBezTo>
                <a:lnTo>
                  <a:pt x="4986387" y="0"/>
                </a:lnTo>
                <a:lnTo>
                  <a:pt x="4986387" y="2959950"/>
                </a:lnTo>
                <a:cubicBezTo>
                  <a:pt x="4967337" y="4906225"/>
                  <a:pt x="3505250" y="5347550"/>
                  <a:pt x="2600374" y="5350725"/>
                </a:cubicBezTo>
                <a:cubicBezTo>
                  <a:pt x="1849487" y="5358662"/>
                  <a:pt x="20621" y="5190387"/>
                  <a:pt x="0" y="2861441"/>
                </a:cubicBezTo>
                <a:lnTo>
                  <a:pt x="4812" y="600075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02335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DD0D8B26-5FA9-7C4D-BB9B-C62477D104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" y="5929362"/>
            <a:ext cx="625907" cy="6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80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_Shield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50025" y="1123951"/>
            <a:ext cx="5321300" cy="433707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text.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1819" y="775013"/>
            <a:ext cx="4986387" cy="5350973"/>
          </a:xfrm>
          <a:custGeom>
            <a:avLst/>
            <a:gdLst>
              <a:gd name="connsiteX0" fmla="*/ 0 w 4981575"/>
              <a:gd name="connsiteY0" fmla="*/ 0 h 5350725"/>
              <a:gd name="connsiteX1" fmla="*/ 4981575 w 4981575"/>
              <a:gd name="connsiteY1" fmla="*/ 0 h 5350725"/>
              <a:gd name="connsiteX2" fmla="*/ 4981575 w 4981575"/>
              <a:gd name="connsiteY2" fmla="*/ 5350725 h 5350725"/>
              <a:gd name="connsiteX3" fmla="*/ 0 w 4981575"/>
              <a:gd name="connsiteY3" fmla="*/ 5350725 h 5350725"/>
              <a:gd name="connsiteX4" fmla="*/ 0 w 4981575"/>
              <a:gd name="connsiteY4" fmla="*/ 0 h 5350725"/>
              <a:gd name="connsiteX0" fmla="*/ 0 w 4981575"/>
              <a:gd name="connsiteY0" fmla="*/ 0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0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5350725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5350725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4812 w 4986387"/>
              <a:gd name="connsiteY0" fmla="*/ 600075 h 5350821"/>
              <a:gd name="connsiteX1" fmla="*/ 657274 w 4986387"/>
              <a:gd name="connsiteY1" fmla="*/ 2437 h 5350821"/>
              <a:gd name="connsiteX2" fmla="*/ 4986387 w 4986387"/>
              <a:gd name="connsiteY2" fmla="*/ 0 h 5350821"/>
              <a:gd name="connsiteX3" fmla="*/ 4986387 w 4986387"/>
              <a:gd name="connsiteY3" fmla="*/ 2959950 h 5350821"/>
              <a:gd name="connsiteX4" fmla="*/ 2600374 w 4986387"/>
              <a:gd name="connsiteY4" fmla="*/ 5350725 h 5350821"/>
              <a:gd name="connsiteX5" fmla="*/ 0 w 4986387"/>
              <a:gd name="connsiteY5" fmla="*/ 2861441 h 5350821"/>
              <a:gd name="connsiteX6" fmla="*/ 4812 w 4986387"/>
              <a:gd name="connsiteY6" fmla="*/ 600075 h 5350821"/>
              <a:gd name="connsiteX0" fmla="*/ 4812 w 4986387"/>
              <a:gd name="connsiteY0" fmla="*/ 600075 h 5350973"/>
              <a:gd name="connsiteX1" fmla="*/ 657274 w 4986387"/>
              <a:gd name="connsiteY1" fmla="*/ 2437 h 5350973"/>
              <a:gd name="connsiteX2" fmla="*/ 4986387 w 4986387"/>
              <a:gd name="connsiteY2" fmla="*/ 0 h 5350973"/>
              <a:gd name="connsiteX3" fmla="*/ 4986387 w 4986387"/>
              <a:gd name="connsiteY3" fmla="*/ 2959950 h 5350973"/>
              <a:gd name="connsiteX4" fmla="*/ 2600374 w 4986387"/>
              <a:gd name="connsiteY4" fmla="*/ 5350725 h 5350973"/>
              <a:gd name="connsiteX5" fmla="*/ 0 w 4986387"/>
              <a:gd name="connsiteY5" fmla="*/ 2861441 h 5350973"/>
              <a:gd name="connsiteX6" fmla="*/ 4812 w 4986387"/>
              <a:gd name="connsiteY6" fmla="*/ 600075 h 535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6387" h="5350973">
                <a:moveTo>
                  <a:pt x="4812" y="600075"/>
                </a:moveTo>
                <a:cubicBezTo>
                  <a:pt x="12749" y="234175"/>
                  <a:pt x="306437" y="11149"/>
                  <a:pt x="657274" y="2437"/>
                </a:cubicBezTo>
                <a:lnTo>
                  <a:pt x="4986387" y="0"/>
                </a:lnTo>
                <a:lnTo>
                  <a:pt x="4986387" y="2959950"/>
                </a:lnTo>
                <a:cubicBezTo>
                  <a:pt x="4967337" y="4906225"/>
                  <a:pt x="3505250" y="5347550"/>
                  <a:pt x="2600374" y="5350725"/>
                </a:cubicBezTo>
                <a:cubicBezTo>
                  <a:pt x="1849487" y="5358662"/>
                  <a:pt x="20621" y="5190387"/>
                  <a:pt x="0" y="2861441"/>
                </a:cubicBezTo>
                <a:lnTo>
                  <a:pt x="4812" y="600075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02335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DD0D8B26-5FA9-7C4D-BB9B-C62477D104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" y="5929362"/>
            <a:ext cx="625907" cy="6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21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hite_Shield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50025" y="1123951"/>
            <a:ext cx="5321300" cy="433707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96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Big text.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1819" y="775013"/>
            <a:ext cx="4986387" cy="5350973"/>
          </a:xfrm>
          <a:custGeom>
            <a:avLst/>
            <a:gdLst>
              <a:gd name="connsiteX0" fmla="*/ 0 w 4981575"/>
              <a:gd name="connsiteY0" fmla="*/ 0 h 5350725"/>
              <a:gd name="connsiteX1" fmla="*/ 4981575 w 4981575"/>
              <a:gd name="connsiteY1" fmla="*/ 0 h 5350725"/>
              <a:gd name="connsiteX2" fmla="*/ 4981575 w 4981575"/>
              <a:gd name="connsiteY2" fmla="*/ 5350725 h 5350725"/>
              <a:gd name="connsiteX3" fmla="*/ 0 w 4981575"/>
              <a:gd name="connsiteY3" fmla="*/ 5350725 h 5350725"/>
              <a:gd name="connsiteX4" fmla="*/ 0 w 4981575"/>
              <a:gd name="connsiteY4" fmla="*/ 0 h 5350725"/>
              <a:gd name="connsiteX0" fmla="*/ 0 w 4981575"/>
              <a:gd name="connsiteY0" fmla="*/ 0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0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5350725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5350725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4812 w 4986387"/>
              <a:gd name="connsiteY0" fmla="*/ 600075 h 5350821"/>
              <a:gd name="connsiteX1" fmla="*/ 657274 w 4986387"/>
              <a:gd name="connsiteY1" fmla="*/ 2437 h 5350821"/>
              <a:gd name="connsiteX2" fmla="*/ 4986387 w 4986387"/>
              <a:gd name="connsiteY2" fmla="*/ 0 h 5350821"/>
              <a:gd name="connsiteX3" fmla="*/ 4986387 w 4986387"/>
              <a:gd name="connsiteY3" fmla="*/ 2959950 h 5350821"/>
              <a:gd name="connsiteX4" fmla="*/ 2600374 w 4986387"/>
              <a:gd name="connsiteY4" fmla="*/ 5350725 h 5350821"/>
              <a:gd name="connsiteX5" fmla="*/ 0 w 4986387"/>
              <a:gd name="connsiteY5" fmla="*/ 2861441 h 5350821"/>
              <a:gd name="connsiteX6" fmla="*/ 4812 w 4986387"/>
              <a:gd name="connsiteY6" fmla="*/ 600075 h 5350821"/>
              <a:gd name="connsiteX0" fmla="*/ 4812 w 4986387"/>
              <a:gd name="connsiteY0" fmla="*/ 600075 h 5350973"/>
              <a:gd name="connsiteX1" fmla="*/ 657274 w 4986387"/>
              <a:gd name="connsiteY1" fmla="*/ 2437 h 5350973"/>
              <a:gd name="connsiteX2" fmla="*/ 4986387 w 4986387"/>
              <a:gd name="connsiteY2" fmla="*/ 0 h 5350973"/>
              <a:gd name="connsiteX3" fmla="*/ 4986387 w 4986387"/>
              <a:gd name="connsiteY3" fmla="*/ 2959950 h 5350973"/>
              <a:gd name="connsiteX4" fmla="*/ 2600374 w 4986387"/>
              <a:gd name="connsiteY4" fmla="*/ 5350725 h 5350973"/>
              <a:gd name="connsiteX5" fmla="*/ 0 w 4986387"/>
              <a:gd name="connsiteY5" fmla="*/ 2861441 h 5350973"/>
              <a:gd name="connsiteX6" fmla="*/ 4812 w 4986387"/>
              <a:gd name="connsiteY6" fmla="*/ 600075 h 535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6387" h="5350973">
                <a:moveTo>
                  <a:pt x="4812" y="600075"/>
                </a:moveTo>
                <a:cubicBezTo>
                  <a:pt x="12749" y="234175"/>
                  <a:pt x="306437" y="11149"/>
                  <a:pt x="657274" y="2437"/>
                </a:cubicBezTo>
                <a:lnTo>
                  <a:pt x="4986387" y="0"/>
                </a:lnTo>
                <a:lnTo>
                  <a:pt x="4986387" y="2959950"/>
                </a:lnTo>
                <a:cubicBezTo>
                  <a:pt x="4967337" y="4906225"/>
                  <a:pt x="3505250" y="5347550"/>
                  <a:pt x="2600374" y="5350725"/>
                </a:cubicBezTo>
                <a:cubicBezTo>
                  <a:pt x="1849487" y="5358662"/>
                  <a:pt x="20621" y="5190387"/>
                  <a:pt x="0" y="2861441"/>
                </a:cubicBezTo>
                <a:lnTo>
                  <a:pt x="4812" y="600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02335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DD0D8B26-5FA9-7C4D-BB9B-C62477D104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" y="5929362"/>
            <a:ext cx="625907" cy="6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 Title with Shield 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 userDrawn="1"/>
        </p:nvSpPr>
        <p:spPr>
          <a:xfrm>
            <a:off x="-1346998" y="672710"/>
            <a:ext cx="6053058" cy="6488535"/>
          </a:xfrm>
          <a:custGeom>
            <a:avLst/>
            <a:gdLst>
              <a:gd name="connsiteX0" fmla="*/ 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0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605051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436997 w 4317511"/>
              <a:gd name="connsiteY4" fmla="*/ 1263555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16610 w 4260831"/>
              <a:gd name="connsiteY0" fmla="*/ 0 h 4633192"/>
              <a:gd name="connsiteX1" fmla="*/ 4260831 w 4260831"/>
              <a:gd name="connsiteY1" fmla="*/ 0 h 4633192"/>
              <a:gd name="connsiteX2" fmla="*/ 4260831 w 4260831"/>
              <a:gd name="connsiteY2" fmla="*/ 4633192 h 4633192"/>
              <a:gd name="connsiteX3" fmla="*/ 29755 w 4260831"/>
              <a:gd name="connsiteY3" fmla="*/ 2394959 h 4633192"/>
              <a:gd name="connsiteX4" fmla="*/ 39123 w 4260831"/>
              <a:gd name="connsiteY4" fmla="*/ 567519 h 4633192"/>
              <a:gd name="connsiteX5" fmla="*/ 616610 w 4260831"/>
              <a:gd name="connsiteY5" fmla="*/ 0 h 4633192"/>
              <a:gd name="connsiteX0" fmla="*/ 624637 w 4268858"/>
              <a:gd name="connsiteY0" fmla="*/ 0 h 4633192"/>
              <a:gd name="connsiteX1" fmla="*/ 4268858 w 4268858"/>
              <a:gd name="connsiteY1" fmla="*/ 0 h 4633192"/>
              <a:gd name="connsiteX2" fmla="*/ 4268858 w 4268858"/>
              <a:gd name="connsiteY2" fmla="*/ 4633192 h 4633192"/>
              <a:gd name="connsiteX3" fmla="*/ 37782 w 4268858"/>
              <a:gd name="connsiteY3" fmla="*/ 2394959 h 4633192"/>
              <a:gd name="connsiteX4" fmla="*/ 47150 w 4268858"/>
              <a:gd name="connsiteY4" fmla="*/ 567519 h 4633192"/>
              <a:gd name="connsiteX5" fmla="*/ 624637 w 4268858"/>
              <a:gd name="connsiteY5" fmla="*/ 0 h 4633192"/>
              <a:gd name="connsiteX0" fmla="*/ 587640 w 4231861"/>
              <a:gd name="connsiteY0" fmla="*/ 0 h 4633192"/>
              <a:gd name="connsiteX1" fmla="*/ 4231861 w 4231861"/>
              <a:gd name="connsiteY1" fmla="*/ 0 h 4633192"/>
              <a:gd name="connsiteX2" fmla="*/ 4231861 w 4231861"/>
              <a:gd name="connsiteY2" fmla="*/ 4633192 h 4633192"/>
              <a:gd name="connsiteX3" fmla="*/ 785 w 4231861"/>
              <a:gd name="connsiteY3" fmla="*/ 2394959 h 4633192"/>
              <a:gd name="connsiteX4" fmla="*/ 10153 w 4231861"/>
              <a:gd name="connsiteY4" fmla="*/ 567519 h 4633192"/>
              <a:gd name="connsiteX5" fmla="*/ 587640 w 4231861"/>
              <a:gd name="connsiteY5" fmla="*/ 0 h 4633192"/>
              <a:gd name="connsiteX0" fmla="*/ 587260 w 4231481"/>
              <a:gd name="connsiteY0" fmla="*/ 0 h 4633192"/>
              <a:gd name="connsiteX1" fmla="*/ 4231481 w 4231481"/>
              <a:gd name="connsiteY1" fmla="*/ 0 h 4633192"/>
              <a:gd name="connsiteX2" fmla="*/ 4231481 w 4231481"/>
              <a:gd name="connsiteY2" fmla="*/ 4633192 h 4633192"/>
              <a:gd name="connsiteX3" fmla="*/ 405 w 4231481"/>
              <a:gd name="connsiteY3" fmla="*/ 2394959 h 4633192"/>
              <a:gd name="connsiteX4" fmla="*/ 9773 w 4231481"/>
              <a:gd name="connsiteY4" fmla="*/ 567519 h 4633192"/>
              <a:gd name="connsiteX5" fmla="*/ 587260 w 4231481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0245 w 4224466"/>
              <a:gd name="connsiteY0" fmla="*/ 0 h 4633192"/>
              <a:gd name="connsiteX1" fmla="*/ 4224466 w 4224466"/>
              <a:gd name="connsiteY1" fmla="*/ 0 h 4633192"/>
              <a:gd name="connsiteX2" fmla="*/ 4224466 w 4224466"/>
              <a:gd name="connsiteY2" fmla="*/ 4633192 h 4633192"/>
              <a:gd name="connsiteX3" fmla="*/ 2488 w 4224466"/>
              <a:gd name="connsiteY3" fmla="*/ 2394959 h 4633192"/>
              <a:gd name="connsiteX4" fmla="*/ 2758 w 4224466"/>
              <a:gd name="connsiteY4" fmla="*/ 567519 h 4633192"/>
              <a:gd name="connsiteX5" fmla="*/ 580245 w 4224466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7684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1770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967005 w 4227983"/>
              <a:gd name="connsiteY3" fmla="*/ 3442648 h 4633192"/>
              <a:gd name="connsiteX4" fmla="*/ 1455 w 4227983"/>
              <a:gd name="connsiteY4" fmla="*/ 2417706 h 4633192"/>
              <a:gd name="connsiteX5" fmla="*/ 6275 w 4227983"/>
              <a:gd name="connsiteY5" fmla="*/ 567519 h 4633192"/>
              <a:gd name="connsiteX6" fmla="*/ 583762 w 4227983"/>
              <a:gd name="connsiteY6" fmla="*/ 0 h 4633192"/>
              <a:gd name="connsiteX0" fmla="*/ 583762 w 4227983"/>
              <a:gd name="connsiteY0" fmla="*/ 0 h 4634552"/>
              <a:gd name="connsiteX1" fmla="*/ 4227983 w 4227983"/>
              <a:gd name="connsiteY1" fmla="*/ 0 h 4634552"/>
              <a:gd name="connsiteX2" fmla="*/ 4227983 w 4227983"/>
              <a:gd name="connsiteY2" fmla="*/ 4633192 h 4634552"/>
              <a:gd name="connsiteX3" fmla="*/ 2153525 w 4227983"/>
              <a:gd name="connsiteY3" fmla="*/ 4634552 h 4634552"/>
              <a:gd name="connsiteX4" fmla="*/ 1455 w 4227983"/>
              <a:gd name="connsiteY4" fmla="*/ 2417706 h 4634552"/>
              <a:gd name="connsiteX5" fmla="*/ 6275 w 4227983"/>
              <a:gd name="connsiteY5" fmla="*/ 567519 h 4634552"/>
              <a:gd name="connsiteX6" fmla="*/ 583762 w 4227983"/>
              <a:gd name="connsiteY6" fmla="*/ 0 h 4634552"/>
              <a:gd name="connsiteX0" fmla="*/ 583762 w 4227983"/>
              <a:gd name="connsiteY0" fmla="*/ 0 h 4634555"/>
              <a:gd name="connsiteX1" fmla="*/ 4227983 w 4227983"/>
              <a:gd name="connsiteY1" fmla="*/ 0 h 4634555"/>
              <a:gd name="connsiteX2" fmla="*/ 4227983 w 4227983"/>
              <a:gd name="connsiteY2" fmla="*/ 4633192 h 4634555"/>
              <a:gd name="connsiteX3" fmla="*/ 2153525 w 4227983"/>
              <a:gd name="connsiteY3" fmla="*/ 4634552 h 4634555"/>
              <a:gd name="connsiteX4" fmla="*/ 1455 w 4227983"/>
              <a:gd name="connsiteY4" fmla="*/ 2417706 h 4634555"/>
              <a:gd name="connsiteX5" fmla="*/ 6275 w 4227983"/>
              <a:gd name="connsiteY5" fmla="*/ 567519 h 4634555"/>
              <a:gd name="connsiteX6" fmla="*/ 583762 w 4227983"/>
              <a:gd name="connsiteY6" fmla="*/ 0 h 4634555"/>
              <a:gd name="connsiteX0" fmla="*/ 583762 w 4227983"/>
              <a:gd name="connsiteY0" fmla="*/ 0 h 4634564"/>
              <a:gd name="connsiteX1" fmla="*/ 4227983 w 4227983"/>
              <a:gd name="connsiteY1" fmla="*/ 0 h 4634564"/>
              <a:gd name="connsiteX2" fmla="*/ 4227983 w 4227983"/>
              <a:gd name="connsiteY2" fmla="*/ 4633192 h 4634564"/>
              <a:gd name="connsiteX3" fmla="*/ 2153525 w 4227983"/>
              <a:gd name="connsiteY3" fmla="*/ 4634552 h 4634564"/>
              <a:gd name="connsiteX4" fmla="*/ 1455 w 4227983"/>
              <a:gd name="connsiteY4" fmla="*/ 2417706 h 4634564"/>
              <a:gd name="connsiteX5" fmla="*/ 6275 w 4227983"/>
              <a:gd name="connsiteY5" fmla="*/ 567519 h 4634564"/>
              <a:gd name="connsiteX6" fmla="*/ 583762 w 4227983"/>
              <a:gd name="connsiteY6" fmla="*/ 0 h 4634564"/>
              <a:gd name="connsiteX0" fmla="*/ 583762 w 4318968"/>
              <a:gd name="connsiteY0" fmla="*/ 0 h 4635263"/>
              <a:gd name="connsiteX1" fmla="*/ 4227983 w 4318968"/>
              <a:gd name="connsiteY1" fmla="*/ 0 h 4635263"/>
              <a:gd name="connsiteX2" fmla="*/ 4318968 w 4318968"/>
              <a:gd name="connsiteY2" fmla="*/ 2636070 h 4635263"/>
              <a:gd name="connsiteX3" fmla="*/ 2153525 w 4318968"/>
              <a:gd name="connsiteY3" fmla="*/ 4634552 h 4635263"/>
              <a:gd name="connsiteX4" fmla="*/ 1455 w 4318968"/>
              <a:gd name="connsiteY4" fmla="*/ 2417706 h 4635263"/>
              <a:gd name="connsiteX5" fmla="*/ 6275 w 4318968"/>
              <a:gd name="connsiteY5" fmla="*/ 567519 h 4635263"/>
              <a:gd name="connsiteX6" fmla="*/ 583762 w 4318968"/>
              <a:gd name="connsiteY6" fmla="*/ 0 h 4635263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53525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94469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94469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82"/>
              <a:gd name="connsiteX1" fmla="*/ 4227983 w 4318969"/>
              <a:gd name="connsiteY1" fmla="*/ 0 h 4634582"/>
              <a:gd name="connsiteX2" fmla="*/ 4318968 w 4318969"/>
              <a:gd name="connsiteY2" fmla="*/ 2636070 h 4634582"/>
              <a:gd name="connsiteX3" fmla="*/ 2171722 w 4318969"/>
              <a:gd name="connsiteY3" fmla="*/ 4634552 h 4634582"/>
              <a:gd name="connsiteX4" fmla="*/ 1455 w 4318969"/>
              <a:gd name="connsiteY4" fmla="*/ 2417706 h 4634582"/>
              <a:gd name="connsiteX5" fmla="*/ 6275 w 4318969"/>
              <a:gd name="connsiteY5" fmla="*/ 567519 h 4634582"/>
              <a:gd name="connsiteX6" fmla="*/ 583762 w 4318969"/>
              <a:gd name="connsiteY6" fmla="*/ 0 h 4634582"/>
              <a:gd name="connsiteX0" fmla="*/ 583762 w 4323517"/>
              <a:gd name="connsiteY0" fmla="*/ 0 h 4634582"/>
              <a:gd name="connsiteX1" fmla="*/ 4323517 w 4323517"/>
              <a:gd name="connsiteY1" fmla="*/ 0 h 4634582"/>
              <a:gd name="connsiteX2" fmla="*/ 4318968 w 4323517"/>
              <a:gd name="connsiteY2" fmla="*/ 2636070 h 4634582"/>
              <a:gd name="connsiteX3" fmla="*/ 2171722 w 4323517"/>
              <a:gd name="connsiteY3" fmla="*/ 4634552 h 4634582"/>
              <a:gd name="connsiteX4" fmla="*/ 1455 w 4323517"/>
              <a:gd name="connsiteY4" fmla="*/ 2417706 h 4634582"/>
              <a:gd name="connsiteX5" fmla="*/ 6275 w 4323517"/>
              <a:gd name="connsiteY5" fmla="*/ 567519 h 4634582"/>
              <a:gd name="connsiteX6" fmla="*/ 583762 w 4323517"/>
              <a:gd name="connsiteY6" fmla="*/ 0 h 4634582"/>
              <a:gd name="connsiteX0" fmla="*/ 583762 w 4323517"/>
              <a:gd name="connsiteY0" fmla="*/ 0 h 4635702"/>
              <a:gd name="connsiteX1" fmla="*/ 4323517 w 4323517"/>
              <a:gd name="connsiteY1" fmla="*/ 0 h 4635702"/>
              <a:gd name="connsiteX2" fmla="*/ 4318968 w 4323517"/>
              <a:gd name="connsiteY2" fmla="*/ 2599676 h 4635702"/>
              <a:gd name="connsiteX3" fmla="*/ 2171722 w 4323517"/>
              <a:gd name="connsiteY3" fmla="*/ 4634552 h 4635702"/>
              <a:gd name="connsiteX4" fmla="*/ 1455 w 4323517"/>
              <a:gd name="connsiteY4" fmla="*/ 2417706 h 4635702"/>
              <a:gd name="connsiteX5" fmla="*/ 6275 w 4323517"/>
              <a:gd name="connsiteY5" fmla="*/ 567519 h 4635702"/>
              <a:gd name="connsiteX6" fmla="*/ 583762 w 4323517"/>
              <a:gd name="connsiteY6" fmla="*/ 0 h 4635702"/>
              <a:gd name="connsiteX0" fmla="*/ 583762 w 4323517"/>
              <a:gd name="connsiteY0" fmla="*/ 0 h 4636157"/>
              <a:gd name="connsiteX1" fmla="*/ 4323517 w 4323517"/>
              <a:gd name="connsiteY1" fmla="*/ 0 h 4636157"/>
              <a:gd name="connsiteX2" fmla="*/ 4318968 w 4323517"/>
              <a:gd name="connsiteY2" fmla="*/ 2599676 h 4636157"/>
              <a:gd name="connsiteX3" fmla="*/ 2171722 w 4323517"/>
              <a:gd name="connsiteY3" fmla="*/ 4634552 h 4636157"/>
              <a:gd name="connsiteX4" fmla="*/ 1455 w 4323517"/>
              <a:gd name="connsiteY4" fmla="*/ 2417706 h 4636157"/>
              <a:gd name="connsiteX5" fmla="*/ 6275 w 4323517"/>
              <a:gd name="connsiteY5" fmla="*/ 567519 h 4636157"/>
              <a:gd name="connsiteX6" fmla="*/ 583762 w 4323517"/>
              <a:gd name="connsiteY6" fmla="*/ 0 h 4636157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4556"/>
              <a:gd name="connsiteX1" fmla="*/ 4323517 w 4323517"/>
              <a:gd name="connsiteY1" fmla="*/ 0 h 4634556"/>
              <a:gd name="connsiteX2" fmla="*/ 4318968 w 4323517"/>
              <a:gd name="connsiteY2" fmla="*/ 2347128 h 4634556"/>
              <a:gd name="connsiteX3" fmla="*/ 2171722 w 4323517"/>
              <a:gd name="connsiteY3" fmla="*/ 4634552 h 4634556"/>
              <a:gd name="connsiteX4" fmla="*/ 1455 w 4323517"/>
              <a:gd name="connsiteY4" fmla="*/ 2335819 h 4634556"/>
              <a:gd name="connsiteX5" fmla="*/ 6275 w 4323517"/>
              <a:gd name="connsiteY5" fmla="*/ 567519 h 4634556"/>
              <a:gd name="connsiteX6" fmla="*/ 583762 w 4323517"/>
              <a:gd name="connsiteY6" fmla="*/ 0 h 4634556"/>
              <a:gd name="connsiteX0" fmla="*/ 583762 w 4323517"/>
              <a:gd name="connsiteY0" fmla="*/ 0 h 4634565"/>
              <a:gd name="connsiteX1" fmla="*/ 4323517 w 4323517"/>
              <a:gd name="connsiteY1" fmla="*/ 0 h 4634565"/>
              <a:gd name="connsiteX2" fmla="*/ 4318968 w 4323517"/>
              <a:gd name="connsiteY2" fmla="*/ 2347128 h 4634565"/>
              <a:gd name="connsiteX3" fmla="*/ 2171722 w 4323517"/>
              <a:gd name="connsiteY3" fmla="*/ 4634552 h 4634565"/>
              <a:gd name="connsiteX4" fmla="*/ 1455 w 4323517"/>
              <a:gd name="connsiteY4" fmla="*/ 2335819 h 4634565"/>
              <a:gd name="connsiteX5" fmla="*/ 6275 w 4323517"/>
              <a:gd name="connsiteY5" fmla="*/ 567519 h 4634565"/>
              <a:gd name="connsiteX6" fmla="*/ 583762 w 4323517"/>
              <a:gd name="connsiteY6" fmla="*/ 0 h 46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517" h="4634565">
                <a:moveTo>
                  <a:pt x="583762" y="0"/>
                </a:moveTo>
                <a:lnTo>
                  <a:pt x="4323517" y="0"/>
                </a:lnTo>
                <a:cubicBezTo>
                  <a:pt x="4322001" y="878690"/>
                  <a:pt x="4317451" y="244313"/>
                  <a:pt x="4318968" y="2347128"/>
                </a:cubicBezTo>
                <a:cubicBezTo>
                  <a:pt x="4320485" y="4449943"/>
                  <a:pt x="2891308" y="4636437"/>
                  <a:pt x="2171722" y="4634552"/>
                </a:cubicBezTo>
                <a:cubicBezTo>
                  <a:pt x="1452137" y="4632667"/>
                  <a:pt x="-4520" y="4466840"/>
                  <a:pt x="1455" y="2335819"/>
                </a:cubicBezTo>
                <a:cubicBezTo>
                  <a:pt x="-3005" y="2327174"/>
                  <a:pt x="4000" y="566344"/>
                  <a:pt x="6275" y="567519"/>
                </a:cubicBezTo>
                <a:cubicBezTo>
                  <a:pt x="8550" y="272992"/>
                  <a:pt x="182000" y="2654"/>
                  <a:pt x="583762" y="0"/>
                </a:cubicBezTo>
                <a:close/>
              </a:path>
            </a:pathLst>
          </a:custGeom>
          <a:solidFill>
            <a:srgbClr val="B8B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347000" y="1471270"/>
            <a:ext cx="5308093" cy="5689975"/>
          </a:xfrm>
          <a:custGeom>
            <a:avLst/>
            <a:gdLst>
              <a:gd name="connsiteX0" fmla="*/ 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0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605051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436997 w 4317511"/>
              <a:gd name="connsiteY4" fmla="*/ 1263555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16610 w 4260831"/>
              <a:gd name="connsiteY0" fmla="*/ 0 h 4633192"/>
              <a:gd name="connsiteX1" fmla="*/ 4260831 w 4260831"/>
              <a:gd name="connsiteY1" fmla="*/ 0 h 4633192"/>
              <a:gd name="connsiteX2" fmla="*/ 4260831 w 4260831"/>
              <a:gd name="connsiteY2" fmla="*/ 4633192 h 4633192"/>
              <a:gd name="connsiteX3" fmla="*/ 29755 w 4260831"/>
              <a:gd name="connsiteY3" fmla="*/ 2394959 h 4633192"/>
              <a:gd name="connsiteX4" fmla="*/ 39123 w 4260831"/>
              <a:gd name="connsiteY4" fmla="*/ 567519 h 4633192"/>
              <a:gd name="connsiteX5" fmla="*/ 616610 w 4260831"/>
              <a:gd name="connsiteY5" fmla="*/ 0 h 4633192"/>
              <a:gd name="connsiteX0" fmla="*/ 624637 w 4268858"/>
              <a:gd name="connsiteY0" fmla="*/ 0 h 4633192"/>
              <a:gd name="connsiteX1" fmla="*/ 4268858 w 4268858"/>
              <a:gd name="connsiteY1" fmla="*/ 0 h 4633192"/>
              <a:gd name="connsiteX2" fmla="*/ 4268858 w 4268858"/>
              <a:gd name="connsiteY2" fmla="*/ 4633192 h 4633192"/>
              <a:gd name="connsiteX3" fmla="*/ 37782 w 4268858"/>
              <a:gd name="connsiteY3" fmla="*/ 2394959 h 4633192"/>
              <a:gd name="connsiteX4" fmla="*/ 47150 w 4268858"/>
              <a:gd name="connsiteY4" fmla="*/ 567519 h 4633192"/>
              <a:gd name="connsiteX5" fmla="*/ 624637 w 4268858"/>
              <a:gd name="connsiteY5" fmla="*/ 0 h 4633192"/>
              <a:gd name="connsiteX0" fmla="*/ 587640 w 4231861"/>
              <a:gd name="connsiteY0" fmla="*/ 0 h 4633192"/>
              <a:gd name="connsiteX1" fmla="*/ 4231861 w 4231861"/>
              <a:gd name="connsiteY1" fmla="*/ 0 h 4633192"/>
              <a:gd name="connsiteX2" fmla="*/ 4231861 w 4231861"/>
              <a:gd name="connsiteY2" fmla="*/ 4633192 h 4633192"/>
              <a:gd name="connsiteX3" fmla="*/ 785 w 4231861"/>
              <a:gd name="connsiteY3" fmla="*/ 2394959 h 4633192"/>
              <a:gd name="connsiteX4" fmla="*/ 10153 w 4231861"/>
              <a:gd name="connsiteY4" fmla="*/ 567519 h 4633192"/>
              <a:gd name="connsiteX5" fmla="*/ 587640 w 4231861"/>
              <a:gd name="connsiteY5" fmla="*/ 0 h 4633192"/>
              <a:gd name="connsiteX0" fmla="*/ 587260 w 4231481"/>
              <a:gd name="connsiteY0" fmla="*/ 0 h 4633192"/>
              <a:gd name="connsiteX1" fmla="*/ 4231481 w 4231481"/>
              <a:gd name="connsiteY1" fmla="*/ 0 h 4633192"/>
              <a:gd name="connsiteX2" fmla="*/ 4231481 w 4231481"/>
              <a:gd name="connsiteY2" fmla="*/ 4633192 h 4633192"/>
              <a:gd name="connsiteX3" fmla="*/ 405 w 4231481"/>
              <a:gd name="connsiteY3" fmla="*/ 2394959 h 4633192"/>
              <a:gd name="connsiteX4" fmla="*/ 9773 w 4231481"/>
              <a:gd name="connsiteY4" fmla="*/ 567519 h 4633192"/>
              <a:gd name="connsiteX5" fmla="*/ 587260 w 4231481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0245 w 4224466"/>
              <a:gd name="connsiteY0" fmla="*/ 0 h 4633192"/>
              <a:gd name="connsiteX1" fmla="*/ 4224466 w 4224466"/>
              <a:gd name="connsiteY1" fmla="*/ 0 h 4633192"/>
              <a:gd name="connsiteX2" fmla="*/ 4224466 w 4224466"/>
              <a:gd name="connsiteY2" fmla="*/ 4633192 h 4633192"/>
              <a:gd name="connsiteX3" fmla="*/ 2488 w 4224466"/>
              <a:gd name="connsiteY3" fmla="*/ 2394959 h 4633192"/>
              <a:gd name="connsiteX4" fmla="*/ 2758 w 4224466"/>
              <a:gd name="connsiteY4" fmla="*/ 567519 h 4633192"/>
              <a:gd name="connsiteX5" fmla="*/ 580245 w 4224466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7684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1770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967005 w 4227983"/>
              <a:gd name="connsiteY3" fmla="*/ 3442648 h 4633192"/>
              <a:gd name="connsiteX4" fmla="*/ 1455 w 4227983"/>
              <a:gd name="connsiteY4" fmla="*/ 2417706 h 4633192"/>
              <a:gd name="connsiteX5" fmla="*/ 6275 w 4227983"/>
              <a:gd name="connsiteY5" fmla="*/ 567519 h 4633192"/>
              <a:gd name="connsiteX6" fmla="*/ 583762 w 4227983"/>
              <a:gd name="connsiteY6" fmla="*/ 0 h 4633192"/>
              <a:gd name="connsiteX0" fmla="*/ 583762 w 4227983"/>
              <a:gd name="connsiteY0" fmla="*/ 0 h 4634552"/>
              <a:gd name="connsiteX1" fmla="*/ 4227983 w 4227983"/>
              <a:gd name="connsiteY1" fmla="*/ 0 h 4634552"/>
              <a:gd name="connsiteX2" fmla="*/ 4227983 w 4227983"/>
              <a:gd name="connsiteY2" fmla="*/ 4633192 h 4634552"/>
              <a:gd name="connsiteX3" fmla="*/ 2153525 w 4227983"/>
              <a:gd name="connsiteY3" fmla="*/ 4634552 h 4634552"/>
              <a:gd name="connsiteX4" fmla="*/ 1455 w 4227983"/>
              <a:gd name="connsiteY4" fmla="*/ 2417706 h 4634552"/>
              <a:gd name="connsiteX5" fmla="*/ 6275 w 4227983"/>
              <a:gd name="connsiteY5" fmla="*/ 567519 h 4634552"/>
              <a:gd name="connsiteX6" fmla="*/ 583762 w 4227983"/>
              <a:gd name="connsiteY6" fmla="*/ 0 h 4634552"/>
              <a:gd name="connsiteX0" fmla="*/ 583762 w 4227983"/>
              <a:gd name="connsiteY0" fmla="*/ 0 h 4634555"/>
              <a:gd name="connsiteX1" fmla="*/ 4227983 w 4227983"/>
              <a:gd name="connsiteY1" fmla="*/ 0 h 4634555"/>
              <a:gd name="connsiteX2" fmla="*/ 4227983 w 4227983"/>
              <a:gd name="connsiteY2" fmla="*/ 4633192 h 4634555"/>
              <a:gd name="connsiteX3" fmla="*/ 2153525 w 4227983"/>
              <a:gd name="connsiteY3" fmla="*/ 4634552 h 4634555"/>
              <a:gd name="connsiteX4" fmla="*/ 1455 w 4227983"/>
              <a:gd name="connsiteY4" fmla="*/ 2417706 h 4634555"/>
              <a:gd name="connsiteX5" fmla="*/ 6275 w 4227983"/>
              <a:gd name="connsiteY5" fmla="*/ 567519 h 4634555"/>
              <a:gd name="connsiteX6" fmla="*/ 583762 w 4227983"/>
              <a:gd name="connsiteY6" fmla="*/ 0 h 4634555"/>
              <a:gd name="connsiteX0" fmla="*/ 583762 w 4227983"/>
              <a:gd name="connsiteY0" fmla="*/ 0 h 4634564"/>
              <a:gd name="connsiteX1" fmla="*/ 4227983 w 4227983"/>
              <a:gd name="connsiteY1" fmla="*/ 0 h 4634564"/>
              <a:gd name="connsiteX2" fmla="*/ 4227983 w 4227983"/>
              <a:gd name="connsiteY2" fmla="*/ 4633192 h 4634564"/>
              <a:gd name="connsiteX3" fmla="*/ 2153525 w 4227983"/>
              <a:gd name="connsiteY3" fmla="*/ 4634552 h 4634564"/>
              <a:gd name="connsiteX4" fmla="*/ 1455 w 4227983"/>
              <a:gd name="connsiteY4" fmla="*/ 2417706 h 4634564"/>
              <a:gd name="connsiteX5" fmla="*/ 6275 w 4227983"/>
              <a:gd name="connsiteY5" fmla="*/ 567519 h 4634564"/>
              <a:gd name="connsiteX6" fmla="*/ 583762 w 4227983"/>
              <a:gd name="connsiteY6" fmla="*/ 0 h 4634564"/>
              <a:gd name="connsiteX0" fmla="*/ 583762 w 4318968"/>
              <a:gd name="connsiteY0" fmla="*/ 0 h 4635263"/>
              <a:gd name="connsiteX1" fmla="*/ 4227983 w 4318968"/>
              <a:gd name="connsiteY1" fmla="*/ 0 h 4635263"/>
              <a:gd name="connsiteX2" fmla="*/ 4318968 w 4318968"/>
              <a:gd name="connsiteY2" fmla="*/ 2636070 h 4635263"/>
              <a:gd name="connsiteX3" fmla="*/ 2153525 w 4318968"/>
              <a:gd name="connsiteY3" fmla="*/ 4634552 h 4635263"/>
              <a:gd name="connsiteX4" fmla="*/ 1455 w 4318968"/>
              <a:gd name="connsiteY4" fmla="*/ 2417706 h 4635263"/>
              <a:gd name="connsiteX5" fmla="*/ 6275 w 4318968"/>
              <a:gd name="connsiteY5" fmla="*/ 567519 h 4635263"/>
              <a:gd name="connsiteX6" fmla="*/ 583762 w 4318968"/>
              <a:gd name="connsiteY6" fmla="*/ 0 h 4635263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53525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94469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94469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82"/>
              <a:gd name="connsiteX1" fmla="*/ 4227983 w 4318969"/>
              <a:gd name="connsiteY1" fmla="*/ 0 h 4634582"/>
              <a:gd name="connsiteX2" fmla="*/ 4318968 w 4318969"/>
              <a:gd name="connsiteY2" fmla="*/ 2636070 h 4634582"/>
              <a:gd name="connsiteX3" fmla="*/ 2171722 w 4318969"/>
              <a:gd name="connsiteY3" fmla="*/ 4634552 h 4634582"/>
              <a:gd name="connsiteX4" fmla="*/ 1455 w 4318969"/>
              <a:gd name="connsiteY4" fmla="*/ 2417706 h 4634582"/>
              <a:gd name="connsiteX5" fmla="*/ 6275 w 4318969"/>
              <a:gd name="connsiteY5" fmla="*/ 567519 h 4634582"/>
              <a:gd name="connsiteX6" fmla="*/ 583762 w 4318969"/>
              <a:gd name="connsiteY6" fmla="*/ 0 h 4634582"/>
              <a:gd name="connsiteX0" fmla="*/ 583762 w 4323517"/>
              <a:gd name="connsiteY0" fmla="*/ 0 h 4634582"/>
              <a:gd name="connsiteX1" fmla="*/ 4323517 w 4323517"/>
              <a:gd name="connsiteY1" fmla="*/ 0 h 4634582"/>
              <a:gd name="connsiteX2" fmla="*/ 4318968 w 4323517"/>
              <a:gd name="connsiteY2" fmla="*/ 2636070 h 4634582"/>
              <a:gd name="connsiteX3" fmla="*/ 2171722 w 4323517"/>
              <a:gd name="connsiteY3" fmla="*/ 4634552 h 4634582"/>
              <a:gd name="connsiteX4" fmla="*/ 1455 w 4323517"/>
              <a:gd name="connsiteY4" fmla="*/ 2417706 h 4634582"/>
              <a:gd name="connsiteX5" fmla="*/ 6275 w 4323517"/>
              <a:gd name="connsiteY5" fmla="*/ 567519 h 4634582"/>
              <a:gd name="connsiteX6" fmla="*/ 583762 w 4323517"/>
              <a:gd name="connsiteY6" fmla="*/ 0 h 4634582"/>
              <a:gd name="connsiteX0" fmla="*/ 583762 w 4323517"/>
              <a:gd name="connsiteY0" fmla="*/ 0 h 4635702"/>
              <a:gd name="connsiteX1" fmla="*/ 4323517 w 4323517"/>
              <a:gd name="connsiteY1" fmla="*/ 0 h 4635702"/>
              <a:gd name="connsiteX2" fmla="*/ 4318968 w 4323517"/>
              <a:gd name="connsiteY2" fmla="*/ 2599676 h 4635702"/>
              <a:gd name="connsiteX3" fmla="*/ 2171722 w 4323517"/>
              <a:gd name="connsiteY3" fmla="*/ 4634552 h 4635702"/>
              <a:gd name="connsiteX4" fmla="*/ 1455 w 4323517"/>
              <a:gd name="connsiteY4" fmla="*/ 2417706 h 4635702"/>
              <a:gd name="connsiteX5" fmla="*/ 6275 w 4323517"/>
              <a:gd name="connsiteY5" fmla="*/ 567519 h 4635702"/>
              <a:gd name="connsiteX6" fmla="*/ 583762 w 4323517"/>
              <a:gd name="connsiteY6" fmla="*/ 0 h 4635702"/>
              <a:gd name="connsiteX0" fmla="*/ 583762 w 4323517"/>
              <a:gd name="connsiteY0" fmla="*/ 0 h 4636157"/>
              <a:gd name="connsiteX1" fmla="*/ 4323517 w 4323517"/>
              <a:gd name="connsiteY1" fmla="*/ 0 h 4636157"/>
              <a:gd name="connsiteX2" fmla="*/ 4318968 w 4323517"/>
              <a:gd name="connsiteY2" fmla="*/ 2599676 h 4636157"/>
              <a:gd name="connsiteX3" fmla="*/ 2171722 w 4323517"/>
              <a:gd name="connsiteY3" fmla="*/ 4634552 h 4636157"/>
              <a:gd name="connsiteX4" fmla="*/ 1455 w 4323517"/>
              <a:gd name="connsiteY4" fmla="*/ 2417706 h 4636157"/>
              <a:gd name="connsiteX5" fmla="*/ 6275 w 4323517"/>
              <a:gd name="connsiteY5" fmla="*/ 567519 h 4636157"/>
              <a:gd name="connsiteX6" fmla="*/ 583762 w 4323517"/>
              <a:gd name="connsiteY6" fmla="*/ 0 h 4636157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4556"/>
              <a:gd name="connsiteX1" fmla="*/ 4323517 w 4323517"/>
              <a:gd name="connsiteY1" fmla="*/ 0 h 4634556"/>
              <a:gd name="connsiteX2" fmla="*/ 4318968 w 4323517"/>
              <a:gd name="connsiteY2" fmla="*/ 2347128 h 4634556"/>
              <a:gd name="connsiteX3" fmla="*/ 2171722 w 4323517"/>
              <a:gd name="connsiteY3" fmla="*/ 4634552 h 4634556"/>
              <a:gd name="connsiteX4" fmla="*/ 1455 w 4323517"/>
              <a:gd name="connsiteY4" fmla="*/ 2335819 h 4634556"/>
              <a:gd name="connsiteX5" fmla="*/ 6275 w 4323517"/>
              <a:gd name="connsiteY5" fmla="*/ 567519 h 4634556"/>
              <a:gd name="connsiteX6" fmla="*/ 583762 w 4323517"/>
              <a:gd name="connsiteY6" fmla="*/ 0 h 4634556"/>
              <a:gd name="connsiteX0" fmla="*/ 583762 w 4323517"/>
              <a:gd name="connsiteY0" fmla="*/ 0 h 4634565"/>
              <a:gd name="connsiteX1" fmla="*/ 4323517 w 4323517"/>
              <a:gd name="connsiteY1" fmla="*/ 0 h 4634565"/>
              <a:gd name="connsiteX2" fmla="*/ 4318968 w 4323517"/>
              <a:gd name="connsiteY2" fmla="*/ 2347128 h 4634565"/>
              <a:gd name="connsiteX3" fmla="*/ 2171722 w 4323517"/>
              <a:gd name="connsiteY3" fmla="*/ 4634552 h 4634565"/>
              <a:gd name="connsiteX4" fmla="*/ 1455 w 4323517"/>
              <a:gd name="connsiteY4" fmla="*/ 2335819 h 4634565"/>
              <a:gd name="connsiteX5" fmla="*/ 6275 w 4323517"/>
              <a:gd name="connsiteY5" fmla="*/ 567519 h 4634565"/>
              <a:gd name="connsiteX6" fmla="*/ 583762 w 4323517"/>
              <a:gd name="connsiteY6" fmla="*/ 0 h 46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517" h="4634565">
                <a:moveTo>
                  <a:pt x="583762" y="0"/>
                </a:moveTo>
                <a:lnTo>
                  <a:pt x="4323517" y="0"/>
                </a:lnTo>
                <a:cubicBezTo>
                  <a:pt x="4322001" y="878690"/>
                  <a:pt x="4317451" y="244313"/>
                  <a:pt x="4318968" y="2347128"/>
                </a:cubicBezTo>
                <a:cubicBezTo>
                  <a:pt x="4320485" y="4449943"/>
                  <a:pt x="2891308" y="4636437"/>
                  <a:pt x="2171722" y="4634552"/>
                </a:cubicBezTo>
                <a:cubicBezTo>
                  <a:pt x="1452137" y="4632667"/>
                  <a:pt x="-4520" y="4466840"/>
                  <a:pt x="1455" y="2335819"/>
                </a:cubicBezTo>
                <a:cubicBezTo>
                  <a:pt x="-3005" y="2327174"/>
                  <a:pt x="4000" y="566344"/>
                  <a:pt x="6275" y="567519"/>
                </a:cubicBezTo>
                <a:cubicBezTo>
                  <a:pt x="8550" y="272992"/>
                  <a:pt x="182000" y="2654"/>
                  <a:pt x="583762" y="0"/>
                </a:cubicBezTo>
                <a:close/>
              </a:path>
            </a:pathLst>
          </a:custGeom>
          <a:solidFill>
            <a:srgbClr val="596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1346999" y="2228686"/>
            <a:ext cx="4596480" cy="4932558"/>
          </a:xfrm>
          <a:custGeom>
            <a:avLst/>
            <a:gdLst>
              <a:gd name="connsiteX0" fmla="*/ 0 w 4981575"/>
              <a:gd name="connsiteY0" fmla="*/ 0 h 5350725"/>
              <a:gd name="connsiteX1" fmla="*/ 4981575 w 4981575"/>
              <a:gd name="connsiteY1" fmla="*/ 0 h 5350725"/>
              <a:gd name="connsiteX2" fmla="*/ 4981575 w 4981575"/>
              <a:gd name="connsiteY2" fmla="*/ 5350725 h 5350725"/>
              <a:gd name="connsiteX3" fmla="*/ 0 w 4981575"/>
              <a:gd name="connsiteY3" fmla="*/ 5350725 h 5350725"/>
              <a:gd name="connsiteX4" fmla="*/ 0 w 4981575"/>
              <a:gd name="connsiteY4" fmla="*/ 0 h 5350725"/>
              <a:gd name="connsiteX0" fmla="*/ 0 w 4981575"/>
              <a:gd name="connsiteY0" fmla="*/ 0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0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0 w 4981575"/>
              <a:gd name="connsiteY4" fmla="*/ 5350725 h 5350725"/>
              <a:gd name="connsiteX5" fmla="*/ 0 w 4981575"/>
              <a:gd name="connsiteY5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5350725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725"/>
              <a:gd name="connsiteX1" fmla="*/ 652462 w 4981575"/>
              <a:gd name="connsiteY1" fmla="*/ 2437 h 5350725"/>
              <a:gd name="connsiteX2" fmla="*/ 4981575 w 4981575"/>
              <a:gd name="connsiteY2" fmla="*/ 0 h 5350725"/>
              <a:gd name="connsiteX3" fmla="*/ 4981575 w 4981575"/>
              <a:gd name="connsiteY3" fmla="*/ 5350725 h 5350725"/>
              <a:gd name="connsiteX4" fmla="*/ 2595562 w 4981575"/>
              <a:gd name="connsiteY4" fmla="*/ 5350725 h 5350725"/>
              <a:gd name="connsiteX5" fmla="*/ 0 w 4981575"/>
              <a:gd name="connsiteY5" fmla="*/ 3174262 h 5350725"/>
              <a:gd name="connsiteX6" fmla="*/ 0 w 4981575"/>
              <a:gd name="connsiteY6" fmla="*/ 600075 h 5350725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5350725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3183787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0 w 4981575"/>
              <a:gd name="connsiteY0" fmla="*/ 600075 h 5350976"/>
              <a:gd name="connsiteX1" fmla="*/ 652462 w 4981575"/>
              <a:gd name="connsiteY1" fmla="*/ 2437 h 5350976"/>
              <a:gd name="connsiteX2" fmla="*/ 4981575 w 4981575"/>
              <a:gd name="connsiteY2" fmla="*/ 0 h 5350976"/>
              <a:gd name="connsiteX3" fmla="*/ 4981575 w 4981575"/>
              <a:gd name="connsiteY3" fmla="*/ 2959950 h 5350976"/>
              <a:gd name="connsiteX4" fmla="*/ 2595562 w 4981575"/>
              <a:gd name="connsiteY4" fmla="*/ 5350725 h 5350976"/>
              <a:gd name="connsiteX5" fmla="*/ 0 w 4981575"/>
              <a:gd name="connsiteY5" fmla="*/ 3174262 h 5350976"/>
              <a:gd name="connsiteX6" fmla="*/ 0 w 4981575"/>
              <a:gd name="connsiteY6" fmla="*/ 600075 h 5350976"/>
              <a:gd name="connsiteX0" fmla="*/ 4812 w 4986387"/>
              <a:gd name="connsiteY0" fmla="*/ 600075 h 5350821"/>
              <a:gd name="connsiteX1" fmla="*/ 657274 w 4986387"/>
              <a:gd name="connsiteY1" fmla="*/ 2437 h 5350821"/>
              <a:gd name="connsiteX2" fmla="*/ 4986387 w 4986387"/>
              <a:gd name="connsiteY2" fmla="*/ 0 h 5350821"/>
              <a:gd name="connsiteX3" fmla="*/ 4986387 w 4986387"/>
              <a:gd name="connsiteY3" fmla="*/ 2959950 h 5350821"/>
              <a:gd name="connsiteX4" fmla="*/ 2600374 w 4986387"/>
              <a:gd name="connsiteY4" fmla="*/ 5350725 h 5350821"/>
              <a:gd name="connsiteX5" fmla="*/ 0 w 4986387"/>
              <a:gd name="connsiteY5" fmla="*/ 2861441 h 5350821"/>
              <a:gd name="connsiteX6" fmla="*/ 4812 w 4986387"/>
              <a:gd name="connsiteY6" fmla="*/ 600075 h 5350821"/>
              <a:gd name="connsiteX0" fmla="*/ 4812 w 4986387"/>
              <a:gd name="connsiteY0" fmla="*/ 600075 h 5350973"/>
              <a:gd name="connsiteX1" fmla="*/ 657274 w 4986387"/>
              <a:gd name="connsiteY1" fmla="*/ 2437 h 5350973"/>
              <a:gd name="connsiteX2" fmla="*/ 4986387 w 4986387"/>
              <a:gd name="connsiteY2" fmla="*/ 0 h 5350973"/>
              <a:gd name="connsiteX3" fmla="*/ 4986387 w 4986387"/>
              <a:gd name="connsiteY3" fmla="*/ 2959950 h 5350973"/>
              <a:gd name="connsiteX4" fmla="*/ 2600374 w 4986387"/>
              <a:gd name="connsiteY4" fmla="*/ 5350725 h 5350973"/>
              <a:gd name="connsiteX5" fmla="*/ 0 w 4986387"/>
              <a:gd name="connsiteY5" fmla="*/ 2861441 h 5350973"/>
              <a:gd name="connsiteX6" fmla="*/ 4812 w 4986387"/>
              <a:gd name="connsiteY6" fmla="*/ 600075 h 535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6387" h="5350973">
                <a:moveTo>
                  <a:pt x="4812" y="600075"/>
                </a:moveTo>
                <a:cubicBezTo>
                  <a:pt x="12749" y="234175"/>
                  <a:pt x="306437" y="11149"/>
                  <a:pt x="657274" y="2437"/>
                </a:cubicBezTo>
                <a:lnTo>
                  <a:pt x="4986387" y="0"/>
                </a:lnTo>
                <a:lnTo>
                  <a:pt x="4986387" y="2959950"/>
                </a:lnTo>
                <a:cubicBezTo>
                  <a:pt x="4967337" y="4906225"/>
                  <a:pt x="3505250" y="5347550"/>
                  <a:pt x="2600374" y="5350725"/>
                </a:cubicBezTo>
                <a:cubicBezTo>
                  <a:pt x="1849487" y="5358662"/>
                  <a:pt x="20621" y="5190387"/>
                  <a:pt x="0" y="2861441"/>
                </a:cubicBezTo>
                <a:lnTo>
                  <a:pt x="4812" y="600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308091" y="1123951"/>
            <a:ext cx="6563234" cy="433707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text.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418" y="5929362"/>
            <a:ext cx="625906" cy="69915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 Wor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492248"/>
            <a:ext cx="9569450" cy="147002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2867533"/>
            <a:ext cx="5321300" cy="9929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848" y="4113624"/>
            <a:ext cx="1785787" cy="19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45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 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3842063"/>
            <a:ext cx="9569450" cy="7275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4693458"/>
            <a:ext cx="5321300" cy="9929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28" y="923651"/>
            <a:ext cx="1785787" cy="19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57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white_Shield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 userDrawn="1"/>
        </p:nvSpPr>
        <p:spPr>
          <a:xfrm>
            <a:off x="3500333" y="768096"/>
            <a:ext cx="5118181" cy="5486400"/>
          </a:xfrm>
          <a:custGeom>
            <a:avLst/>
            <a:gdLst>
              <a:gd name="connsiteX0" fmla="*/ 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0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605051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436997 w 4317511"/>
              <a:gd name="connsiteY4" fmla="*/ 1263555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16610 w 4260831"/>
              <a:gd name="connsiteY0" fmla="*/ 0 h 4633192"/>
              <a:gd name="connsiteX1" fmla="*/ 4260831 w 4260831"/>
              <a:gd name="connsiteY1" fmla="*/ 0 h 4633192"/>
              <a:gd name="connsiteX2" fmla="*/ 4260831 w 4260831"/>
              <a:gd name="connsiteY2" fmla="*/ 4633192 h 4633192"/>
              <a:gd name="connsiteX3" fmla="*/ 29755 w 4260831"/>
              <a:gd name="connsiteY3" fmla="*/ 2394959 h 4633192"/>
              <a:gd name="connsiteX4" fmla="*/ 39123 w 4260831"/>
              <a:gd name="connsiteY4" fmla="*/ 567519 h 4633192"/>
              <a:gd name="connsiteX5" fmla="*/ 616610 w 4260831"/>
              <a:gd name="connsiteY5" fmla="*/ 0 h 4633192"/>
              <a:gd name="connsiteX0" fmla="*/ 624637 w 4268858"/>
              <a:gd name="connsiteY0" fmla="*/ 0 h 4633192"/>
              <a:gd name="connsiteX1" fmla="*/ 4268858 w 4268858"/>
              <a:gd name="connsiteY1" fmla="*/ 0 h 4633192"/>
              <a:gd name="connsiteX2" fmla="*/ 4268858 w 4268858"/>
              <a:gd name="connsiteY2" fmla="*/ 4633192 h 4633192"/>
              <a:gd name="connsiteX3" fmla="*/ 37782 w 4268858"/>
              <a:gd name="connsiteY3" fmla="*/ 2394959 h 4633192"/>
              <a:gd name="connsiteX4" fmla="*/ 47150 w 4268858"/>
              <a:gd name="connsiteY4" fmla="*/ 567519 h 4633192"/>
              <a:gd name="connsiteX5" fmla="*/ 624637 w 4268858"/>
              <a:gd name="connsiteY5" fmla="*/ 0 h 4633192"/>
              <a:gd name="connsiteX0" fmla="*/ 587640 w 4231861"/>
              <a:gd name="connsiteY0" fmla="*/ 0 h 4633192"/>
              <a:gd name="connsiteX1" fmla="*/ 4231861 w 4231861"/>
              <a:gd name="connsiteY1" fmla="*/ 0 h 4633192"/>
              <a:gd name="connsiteX2" fmla="*/ 4231861 w 4231861"/>
              <a:gd name="connsiteY2" fmla="*/ 4633192 h 4633192"/>
              <a:gd name="connsiteX3" fmla="*/ 785 w 4231861"/>
              <a:gd name="connsiteY3" fmla="*/ 2394959 h 4633192"/>
              <a:gd name="connsiteX4" fmla="*/ 10153 w 4231861"/>
              <a:gd name="connsiteY4" fmla="*/ 567519 h 4633192"/>
              <a:gd name="connsiteX5" fmla="*/ 587640 w 4231861"/>
              <a:gd name="connsiteY5" fmla="*/ 0 h 4633192"/>
              <a:gd name="connsiteX0" fmla="*/ 587260 w 4231481"/>
              <a:gd name="connsiteY0" fmla="*/ 0 h 4633192"/>
              <a:gd name="connsiteX1" fmla="*/ 4231481 w 4231481"/>
              <a:gd name="connsiteY1" fmla="*/ 0 h 4633192"/>
              <a:gd name="connsiteX2" fmla="*/ 4231481 w 4231481"/>
              <a:gd name="connsiteY2" fmla="*/ 4633192 h 4633192"/>
              <a:gd name="connsiteX3" fmla="*/ 405 w 4231481"/>
              <a:gd name="connsiteY3" fmla="*/ 2394959 h 4633192"/>
              <a:gd name="connsiteX4" fmla="*/ 9773 w 4231481"/>
              <a:gd name="connsiteY4" fmla="*/ 567519 h 4633192"/>
              <a:gd name="connsiteX5" fmla="*/ 587260 w 4231481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0245 w 4224466"/>
              <a:gd name="connsiteY0" fmla="*/ 0 h 4633192"/>
              <a:gd name="connsiteX1" fmla="*/ 4224466 w 4224466"/>
              <a:gd name="connsiteY1" fmla="*/ 0 h 4633192"/>
              <a:gd name="connsiteX2" fmla="*/ 4224466 w 4224466"/>
              <a:gd name="connsiteY2" fmla="*/ 4633192 h 4633192"/>
              <a:gd name="connsiteX3" fmla="*/ 2488 w 4224466"/>
              <a:gd name="connsiteY3" fmla="*/ 2394959 h 4633192"/>
              <a:gd name="connsiteX4" fmla="*/ 2758 w 4224466"/>
              <a:gd name="connsiteY4" fmla="*/ 567519 h 4633192"/>
              <a:gd name="connsiteX5" fmla="*/ 580245 w 4224466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7684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1770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967005 w 4227983"/>
              <a:gd name="connsiteY3" fmla="*/ 3442648 h 4633192"/>
              <a:gd name="connsiteX4" fmla="*/ 1455 w 4227983"/>
              <a:gd name="connsiteY4" fmla="*/ 2417706 h 4633192"/>
              <a:gd name="connsiteX5" fmla="*/ 6275 w 4227983"/>
              <a:gd name="connsiteY5" fmla="*/ 567519 h 4633192"/>
              <a:gd name="connsiteX6" fmla="*/ 583762 w 4227983"/>
              <a:gd name="connsiteY6" fmla="*/ 0 h 4633192"/>
              <a:gd name="connsiteX0" fmla="*/ 583762 w 4227983"/>
              <a:gd name="connsiteY0" fmla="*/ 0 h 4634552"/>
              <a:gd name="connsiteX1" fmla="*/ 4227983 w 4227983"/>
              <a:gd name="connsiteY1" fmla="*/ 0 h 4634552"/>
              <a:gd name="connsiteX2" fmla="*/ 4227983 w 4227983"/>
              <a:gd name="connsiteY2" fmla="*/ 4633192 h 4634552"/>
              <a:gd name="connsiteX3" fmla="*/ 2153525 w 4227983"/>
              <a:gd name="connsiteY3" fmla="*/ 4634552 h 4634552"/>
              <a:gd name="connsiteX4" fmla="*/ 1455 w 4227983"/>
              <a:gd name="connsiteY4" fmla="*/ 2417706 h 4634552"/>
              <a:gd name="connsiteX5" fmla="*/ 6275 w 4227983"/>
              <a:gd name="connsiteY5" fmla="*/ 567519 h 4634552"/>
              <a:gd name="connsiteX6" fmla="*/ 583762 w 4227983"/>
              <a:gd name="connsiteY6" fmla="*/ 0 h 4634552"/>
              <a:gd name="connsiteX0" fmla="*/ 583762 w 4227983"/>
              <a:gd name="connsiteY0" fmla="*/ 0 h 4634555"/>
              <a:gd name="connsiteX1" fmla="*/ 4227983 w 4227983"/>
              <a:gd name="connsiteY1" fmla="*/ 0 h 4634555"/>
              <a:gd name="connsiteX2" fmla="*/ 4227983 w 4227983"/>
              <a:gd name="connsiteY2" fmla="*/ 4633192 h 4634555"/>
              <a:gd name="connsiteX3" fmla="*/ 2153525 w 4227983"/>
              <a:gd name="connsiteY3" fmla="*/ 4634552 h 4634555"/>
              <a:gd name="connsiteX4" fmla="*/ 1455 w 4227983"/>
              <a:gd name="connsiteY4" fmla="*/ 2417706 h 4634555"/>
              <a:gd name="connsiteX5" fmla="*/ 6275 w 4227983"/>
              <a:gd name="connsiteY5" fmla="*/ 567519 h 4634555"/>
              <a:gd name="connsiteX6" fmla="*/ 583762 w 4227983"/>
              <a:gd name="connsiteY6" fmla="*/ 0 h 4634555"/>
              <a:gd name="connsiteX0" fmla="*/ 583762 w 4227983"/>
              <a:gd name="connsiteY0" fmla="*/ 0 h 4634564"/>
              <a:gd name="connsiteX1" fmla="*/ 4227983 w 4227983"/>
              <a:gd name="connsiteY1" fmla="*/ 0 h 4634564"/>
              <a:gd name="connsiteX2" fmla="*/ 4227983 w 4227983"/>
              <a:gd name="connsiteY2" fmla="*/ 4633192 h 4634564"/>
              <a:gd name="connsiteX3" fmla="*/ 2153525 w 4227983"/>
              <a:gd name="connsiteY3" fmla="*/ 4634552 h 4634564"/>
              <a:gd name="connsiteX4" fmla="*/ 1455 w 4227983"/>
              <a:gd name="connsiteY4" fmla="*/ 2417706 h 4634564"/>
              <a:gd name="connsiteX5" fmla="*/ 6275 w 4227983"/>
              <a:gd name="connsiteY5" fmla="*/ 567519 h 4634564"/>
              <a:gd name="connsiteX6" fmla="*/ 583762 w 4227983"/>
              <a:gd name="connsiteY6" fmla="*/ 0 h 4634564"/>
              <a:gd name="connsiteX0" fmla="*/ 583762 w 4318968"/>
              <a:gd name="connsiteY0" fmla="*/ 0 h 4635263"/>
              <a:gd name="connsiteX1" fmla="*/ 4227983 w 4318968"/>
              <a:gd name="connsiteY1" fmla="*/ 0 h 4635263"/>
              <a:gd name="connsiteX2" fmla="*/ 4318968 w 4318968"/>
              <a:gd name="connsiteY2" fmla="*/ 2636070 h 4635263"/>
              <a:gd name="connsiteX3" fmla="*/ 2153525 w 4318968"/>
              <a:gd name="connsiteY3" fmla="*/ 4634552 h 4635263"/>
              <a:gd name="connsiteX4" fmla="*/ 1455 w 4318968"/>
              <a:gd name="connsiteY4" fmla="*/ 2417706 h 4635263"/>
              <a:gd name="connsiteX5" fmla="*/ 6275 w 4318968"/>
              <a:gd name="connsiteY5" fmla="*/ 567519 h 4635263"/>
              <a:gd name="connsiteX6" fmla="*/ 583762 w 4318968"/>
              <a:gd name="connsiteY6" fmla="*/ 0 h 4635263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53525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94469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94469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82"/>
              <a:gd name="connsiteX1" fmla="*/ 4227983 w 4318969"/>
              <a:gd name="connsiteY1" fmla="*/ 0 h 4634582"/>
              <a:gd name="connsiteX2" fmla="*/ 4318968 w 4318969"/>
              <a:gd name="connsiteY2" fmla="*/ 2636070 h 4634582"/>
              <a:gd name="connsiteX3" fmla="*/ 2171722 w 4318969"/>
              <a:gd name="connsiteY3" fmla="*/ 4634552 h 4634582"/>
              <a:gd name="connsiteX4" fmla="*/ 1455 w 4318969"/>
              <a:gd name="connsiteY4" fmla="*/ 2417706 h 4634582"/>
              <a:gd name="connsiteX5" fmla="*/ 6275 w 4318969"/>
              <a:gd name="connsiteY5" fmla="*/ 567519 h 4634582"/>
              <a:gd name="connsiteX6" fmla="*/ 583762 w 4318969"/>
              <a:gd name="connsiteY6" fmla="*/ 0 h 4634582"/>
              <a:gd name="connsiteX0" fmla="*/ 583762 w 4323517"/>
              <a:gd name="connsiteY0" fmla="*/ 0 h 4634582"/>
              <a:gd name="connsiteX1" fmla="*/ 4323517 w 4323517"/>
              <a:gd name="connsiteY1" fmla="*/ 0 h 4634582"/>
              <a:gd name="connsiteX2" fmla="*/ 4318968 w 4323517"/>
              <a:gd name="connsiteY2" fmla="*/ 2636070 h 4634582"/>
              <a:gd name="connsiteX3" fmla="*/ 2171722 w 4323517"/>
              <a:gd name="connsiteY3" fmla="*/ 4634552 h 4634582"/>
              <a:gd name="connsiteX4" fmla="*/ 1455 w 4323517"/>
              <a:gd name="connsiteY4" fmla="*/ 2417706 h 4634582"/>
              <a:gd name="connsiteX5" fmla="*/ 6275 w 4323517"/>
              <a:gd name="connsiteY5" fmla="*/ 567519 h 4634582"/>
              <a:gd name="connsiteX6" fmla="*/ 583762 w 4323517"/>
              <a:gd name="connsiteY6" fmla="*/ 0 h 4634582"/>
              <a:gd name="connsiteX0" fmla="*/ 583762 w 4323517"/>
              <a:gd name="connsiteY0" fmla="*/ 0 h 4635702"/>
              <a:gd name="connsiteX1" fmla="*/ 4323517 w 4323517"/>
              <a:gd name="connsiteY1" fmla="*/ 0 h 4635702"/>
              <a:gd name="connsiteX2" fmla="*/ 4318968 w 4323517"/>
              <a:gd name="connsiteY2" fmla="*/ 2599676 h 4635702"/>
              <a:gd name="connsiteX3" fmla="*/ 2171722 w 4323517"/>
              <a:gd name="connsiteY3" fmla="*/ 4634552 h 4635702"/>
              <a:gd name="connsiteX4" fmla="*/ 1455 w 4323517"/>
              <a:gd name="connsiteY4" fmla="*/ 2417706 h 4635702"/>
              <a:gd name="connsiteX5" fmla="*/ 6275 w 4323517"/>
              <a:gd name="connsiteY5" fmla="*/ 567519 h 4635702"/>
              <a:gd name="connsiteX6" fmla="*/ 583762 w 4323517"/>
              <a:gd name="connsiteY6" fmla="*/ 0 h 4635702"/>
              <a:gd name="connsiteX0" fmla="*/ 583762 w 4323517"/>
              <a:gd name="connsiteY0" fmla="*/ 0 h 4636157"/>
              <a:gd name="connsiteX1" fmla="*/ 4323517 w 4323517"/>
              <a:gd name="connsiteY1" fmla="*/ 0 h 4636157"/>
              <a:gd name="connsiteX2" fmla="*/ 4318968 w 4323517"/>
              <a:gd name="connsiteY2" fmla="*/ 2599676 h 4636157"/>
              <a:gd name="connsiteX3" fmla="*/ 2171722 w 4323517"/>
              <a:gd name="connsiteY3" fmla="*/ 4634552 h 4636157"/>
              <a:gd name="connsiteX4" fmla="*/ 1455 w 4323517"/>
              <a:gd name="connsiteY4" fmla="*/ 2417706 h 4636157"/>
              <a:gd name="connsiteX5" fmla="*/ 6275 w 4323517"/>
              <a:gd name="connsiteY5" fmla="*/ 567519 h 4636157"/>
              <a:gd name="connsiteX6" fmla="*/ 583762 w 4323517"/>
              <a:gd name="connsiteY6" fmla="*/ 0 h 4636157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4556"/>
              <a:gd name="connsiteX1" fmla="*/ 4323517 w 4323517"/>
              <a:gd name="connsiteY1" fmla="*/ 0 h 4634556"/>
              <a:gd name="connsiteX2" fmla="*/ 4318968 w 4323517"/>
              <a:gd name="connsiteY2" fmla="*/ 2347128 h 4634556"/>
              <a:gd name="connsiteX3" fmla="*/ 2171722 w 4323517"/>
              <a:gd name="connsiteY3" fmla="*/ 4634552 h 4634556"/>
              <a:gd name="connsiteX4" fmla="*/ 1455 w 4323517"/>
              <a:gd name="connsiteY4" fmla="*/ 2335819 h 4634556"/>
              <a:gd name="connsiteX5" fmla="*/ 6275 w 4323517"/>
              <a:gd name="connsiteY5" fmla="*/ 567519 h 4634556"/>
              <a:gd name="connsiteX6" fmla="*/ 583762 w 4323517"/>
              <a:gd name="connsiteY6" fmla="*/ 0 h 4634556"/>
              <a:gd name="connsiteX0" fmla="*/ 583762 w 4323517"/>
              <a:gd name="connsiteY0" fmla="*/ 0 h 4634565"/>
              <a:gd name="connsiteX1" fmla="*/ 4323517 w 4323517"/>
              <a:gd name="connsiteY1" fmla="*/ 0 h 4634565"/>
              <a:gd name="connsiteX2" fmla="*/ 4318968 w 4323517"/>
              <a:gd name="connsiteY2" fmla="*/ 2347128 h 4634565"/>
              <a:gd name="connsiteX3" fmla="*/ 2171722 w 4323517"/>
              <a:gd name="connsiteY3" fmla="*/ 4634552 h 4634565"/>
              <a:gd name="connsiteX4" fmla="*/ 1455 w 4323517"/>
              <a:gd name="connsiteY4" fmla="*/ 2335819 h 4634565"/>
              <a:gd name="connsiteX5" fmla="*/ 6275 w 4323517"/>
              <a:gd name="connsiteY5" fmla="*/ 567519 h 4634565"/>
              <a:gd name="connsiteX6" fmla="*/ 583762 w 4323517"/>
              <a:gd name="connsiteY6" fmla="*/ 0 h 46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517" h="4634565">
                <a:moveTo>
                  <a:pt x="583762" y="0"/>
                </a:moveTo>
                <a:lnTo>
                  <a:pt x="4323517" y="0"/>
                </a:lnTo>
                <a:cubicBezTo>
                  <a:pt x="4322001" y="878690"/>
                  <a:pt x="4317451" y="244313"/>
                  <a:pt x="4318968" y="2347128"/>
                </a:cubicBezTo>
                <a:cubicBezTo>
                  <a:pt x="4320485" y="4449943"/>
                  <a:pt x="2891308" y="4636437"/>
                  <a:pt x="2171722" y="4634552"/>
                </a:cubicBezTo>
                <a:cubicBezTo>
                  <a:pt x="1452137" y="4632667"/>
                  <a:pt x="-4520" y="4466840"/>
                  <a:pt x="1455" y="2335819"/>
                </a:cubicBezTo>
                <a:cubicBezTo>
                  <a:pt x="-3005" y="2327174"/>
                  <a:pt x="4000" y="566344"/>
                  <a:pt x="6275" y="567519"/>
                </a:cubicBezTo>
                <a:cubicBezTo>
                  <a:pt x="8550" y="272992"/>
                  <a:pt x="182000" y="2654"/>
                  <a:pt x="583762" y="0"/>
                </a:cubicBezTo>
                <a:close/>
              </a:path>
            </a:pathLst>
          </a:custGeom>
          <a:solidFill>
            <a:srgbClr val="B8B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500332" y="1320899"/>
            <a:ext cx="4619540" cy="4951885"/>
          </a:xfrm>
          <a:custGeom>
            <a:avLst/>
            <a:gdLst>
              <a:gd name="connsiteX0" fmla="*/ 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0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605051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436997 w 4317511"/>
              <a:gd name="connsiteY4" fmla="*/ 1263555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16610 w 4260831"/>
              <a:gd name="connsiteY0" fmla="*/ 0 h 4633192"/>
              <a:gd name="connsiteX1" fmla="*/ 4260831 w 4260831"/>
              <a:gd name="connsiteY1" fmla="*/ 0 h 4633192"/>
              <a:gd name="connsiteX2" fmla="*/ 4260831 w 4260831"/>
              <a:gd name="connsiteY2" fmla="*/ 4633192 h 4633192"/>
              <a:gd name="connsiteX3" fmla="*/ 29755 w 4260831"/>
              <a:gd name="connsiteY3" fmla="*/ 2394959 h 4633192"/>
              <a:gd name="connsiteX4" fmla="*/ 39123 w 4260831"/>
              <a:gd name="connsiteY4" fmla="*/ 567519 h 4633192"/>
              <a:gd name="connsiteX5" fmla="*/ 616610 w 4260831"/>
              <a:gd name="connsiteY5" fmla="*/ 0 h 4633192"/>
              <a:gd name="connsiteX0" fmla="*/ 624637 w 4268858"/>
              <a:gd name="connsiteY0" fmla="*/ 0 h 4633192"/>
              <a:gd name="connsiteX1" fmla="*/ 4268858 w 4268858"/>
              <a:gd name="connsiteY1" fmla="*/ 0 h 4633192"/>
              <a:gd name="connsiteX2" fmla="*/ 4268858 w 4268858"/>
              <a:gd name="connsiteY2" fmla="*/ 4633192 h 4633192"/>
              <a:gd name="connsiteX3" fmla="*/ 37782 w 4268858"/>
              <a:gd name="connsiteY3" fmla="*/ 2394959 h 4633192"/>
              <a:gd name="connsiteX4" fmla="*/ 47150 w 4268858"/>
              <a:gd name="connsiteY4" fmla="*/ 567519 h 4633192"/>
              <a:gd name="connsiteX5" fmla="*/ 624637 w 4268858"/>
              <a:gd name="connsiteY5" fmla="*/ 0 h 4633192"/>
              <a:gd name="connsiteX0" fmla="*/ 587640 w 4231861"/>
              <a:gd name="connsiteY0" fmla="*/ 0 h 4633192"/>
              <a:gd name="connsiteX1" fmla="*/ 4231861 w 4231861"/>
              <a:gd name="connsiteY1" fmla="*/ 0 h 4633192"/>
              <a:gd name="connsiteX2" fmla="*/ 4231861 w 4231861"/>
              <a:gd name="connsiteY2" fmla="*/ 4633192 h 4633192"/>
              <a:gd name="connsiteX3" fmla="*/ 785 w 4231861"/>
              <a:gd name="connsiteY3" fmla="*/ 2394959 h 4633192"/>
              <a:gd name="connsiteX4" fmla="*/ 10153 w 4231861"/>
              <a:gd name="connsiteY4" fmla="*/ 567519 h 4633192"/>
              <a:gd name="connsiteX5" fmla="*/ 587640 w 4231861"/>
              <a:gd name="connsiteY5" fmla="*/ 0 h 4633192"/>
              <a:gd name="connsiteX0" fmla="*/ 587260 w 4231481"/>
              <a:gd name="connsiteY0" fmla="*/ 0 h 4633192"/>
              <a:gd name="connsiteX1" fmla="*/ 4231481 w 4231481"/>
              <a:gd name="connsiteY1" fmla="*/ 0 h 4633192"/>
              <a:gd name="connsiteX2" fmla="*/ 4231481 w 4231481"/>
              <a:gd name="connsiteY2" fmla="*/ 4633192 h 4633192"/>
              <a:gd name="connsiteX3" fmla="*/ 405 w 4231481"/>
              <a:gd name="connsiteY3" fmla="*/ 2394959 h 4633192"/>
              <a:gd name="connsiteX4" fmla="*/ 9773 w 4231481"/>
              <a:gd name="connsiteY4" fmla="*/ 567519 h 4633192"/>
              <a:gd name="connsiteX5" fmla="*/ 587260 w 4231481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0245 w 4224466"/>
              <a:gd name="connsiteY0" fmla="*/ 0 h 4633192"/>
              <a:gd name="connsiteX1" fmla="*/ 4224466 w 4224466"/>
              <a:gd name="connsiteY1" fmla="*/ 0 h 4633192"/>
              <a:gd name="connsiteX2" fmla="*/ 4224466 w 4224466"/>
              <a:gd name="connsiteY2" fmla="*/ 4633192 h 4633192"/>
              <a:gd name="connsiteX3" fmla="*/ 2488 w 4224466"/>
              <a:gd name="connsiteY3" fmla="*/ 2394959 h 4633192"/>
              <a:gd name="connsiteX4" fmla="*/ 2758 w 4224466"/>
              <a:gd name="connsiteY4" fmla="*/ 567519 h 4633192"/>
              <a:gd name="connsiteX5" fmla="*/ 580245 w 4224466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7684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1770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967005 w 4227983"/>
              <a:gd name="connsiteY3" fmla="*/ 3442648 h 4633192"/>
              <a:gd name="connsiteX4" fmla="*/ 1455 w 4227983"/>
              <a:gd name="connsiteY4" fmla="*/ 2417706 h 4633192"/>
              <a:gd name="connsiteX5" fmla="*/ 6275 w 4227983"/>
              <a:gd name="connsiteY5" fmla="*/ 567519 h 4633192"/>
              <a:gd name="connsiteX6" fmla="*/ 583762 w 4227983"/>
              <a:gd name="connsiteY6" fmla="*/ 0 h 4633192"/>
              <a:gd name="connsiteX0" fmla="*/ 583762 w 4227983"/>
              <a:gd name="connsiteY0" fmla="*/ 0 h 4634552"/>
              <a:gd name="connsiteX1" fmla="*/ 4227983 w 4227983"/>
              <a:gd name="connsiteY1" fmla="*/ 0 h 4634552"/>
              <a:gd name="connsiteX2" fmla="*/ 4227983 w 4227983"/>
              <a:gd name="connsiteY2" fmla="*/ 4633192 h 4634552"/>
              <a:gd name="connsiteX3" fmla="*/ 2153525 w 4227983"/>
              <a:gd name="connsiteY3" fmla="*/ 4634552 h 4634552"/>
              <a:gd name="connsiteX4" fmla="*/ 1455 w 4227983"/>
              <a:gd name="connsiteY4" fmla="*/ 2417706 h 4634552"/>
              <a:gd name="connsiteX5" fmla="*/ 6275 w 4227983"/>
              <a:gd name="connsiteY5" fmla="*/ 567519 h 4634552"/>
              <a:gd name="connsiteX6" fmla="*/ 583762 w 4227983"/>
              <a:gd name="connsiteY6" fmla="*/ 0 h 4634552"/>
              <a:gd name="connsiteX0" fmla="*/ 583762 w 4227983"/>
              <a:gd name="connsiteY0" fmla="*/ 0 h 4634555"/>
              <a:gd name="connsiteX1" fmla="*/ 4227983 w 4227983"/>
              <a:gd name="connsiteY1" fmla="*/ 0 h 4634555"/>
              <a:gd name="connsiteX2" fmla="*/ 4227983 w 4227983"/>
              <a:gd name="connsiteY2" fmla="*/ 4633192 h 4634555"/>
              <a:gd name="connsiteX3" fmla="*/ 2153525 w 4227983"/>
              <a:gd name="connsiteY3" fmla="*/ 4634552 h 4634555"/>
              <a:gd name="connsiteX4" fmla="*/ 1455 w 4227983"/>
              <a:gd name="connsiteY4" fmla="*/ 2417706 h 4634555"/>
              <a:gd name="connsiteX5" fmla="*/ 6275 w 4227983"/>
              <a:gd name="connsiteY5" fmla="*/ 567519 h 4634555"/>
              <a:gd name="connsiteX6" fmla="*/ 583762 w 4227983"/>
              <a:gd name="connsiteY6" fmla="*/ 0 h 4634555"/>
              <a:gd name="connsiteX0" fmla="*/ 583762 w 4227983"/>
              <a:gd name="connsiteY0" fmla="*/ 0 h 4634564"/>
              <a:gd name="connsiteX1" fmla="*/ 4227983 w 4227983"/>
              <a:gd name="connsiteY1" fmla="*/ 0 h 4634564"/>
              <a:gd name="connsiteX2" fmla="*/ 4227983 w 4227983"/>
              <a:gd name="connsiteY2" fmla="*/ 4633192 h 4634564"/>
              <a:gd name="connsiteX3" fmla="*/ 2153525 w 4227983"/>
              <a:gd name="connsiteY3" fmla="*/ 4634552 h 4634564"/>
              <a:gd name="connsiteX4" fmla="*/ 1455 w 4227983"/>
              <a:gd name="connsiteY4" fmla="*/ 2417706 h 4634564"/>
              <a:gd name="connsiteX5" fmla="*/ 6275 w 4227983"/>
              <a:gd name="connsiteY5" fmla="*/ 567519 h 4634564"/>
              <a:gd name="connsiteX6" fmla="*/ 583762 w 4227983"/>
              <a:gd name="connsiteY6" fmla="*/ 0 h 4634564"/>
              <a:gd name="connsiteX0" fmla="*/ 583762 w 4318968"/>
              <a:gd name="connsiteY0" fmla="*/ 0 h 4635263"/>
              <a:gd name="connsiteX1" fmla="*/ 4227983 w 4318968"/>
              <a:gd name="connsiteY1" fmla="*/ 0 h 4635263"/>
              <a:gd name="connsiteX2" fmla="*/ 4318968 w 4318968"/>
              <a:gd name="connsiteY2" fmla="*/ 2636070 h 4635263"/>
              <a:gd name="connsiteX3" fmla="*/ 2153525 w 4318968"/>
              <a:gd name="connsiteY3" fmla="*/ 4634552 h 4635263"/>
              <a:gd name="connsiteX4" fmla="*/ 1455 w 4318968"/>
              <a:gd name="connsiteY4" fmla="*/ 2417706 h 4635263"/>
              <a:gd name="connsiteX5" fmla="*/ 6275 w 4318968"/>
              <a:gd name="connsiteY5" fmla="*/ 567519 h 4635263"/>
              <a:gd name="connsiteX6" fmla="*/ 583762 w 4318968"/>
              <a:gd name="connsiteY6" fmla="*/ 0 h 4635263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53525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94469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94469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82"/>
              <a:gd name="connsiteX1" fmla="*/ 4227983 w 4318969"/>
              <a:gd name="connsiteY1" fmla="*/ 0 h 4634582"/>
              <a:gd name="connsiteX2" fmla="*/ 4318968 w 4318969"/>
              <a:gd name="connsiteY2" fmla="*/ 2636070 h 4634582"/>
              <a:gd name="connsiteX3" fmla="*/ 2171722 w 4318969"/>
              <a:gd name="connsiteY3" fmla="*/ 4634552 h 4634582"/>
              <a:gd name="connsiteX4" fmla="*/ 1455 w 4318969"/>
              <a:gd name="connsiteY4" fmla="*/ 2417706 h 4634582"/>
              <a:gd name="connsiteX5" fmla="*/ 6275 w 4318969"/>
              <a:gd name="connsiteY5" fmla="*/ 567519 h 4634582"/>
              <a:gd name="connsiteX6" fmla="*/ 583762 w 4318969"/>
              <a:gd name="connsiteY6" fmla="*/ 0 h 4634582"/>
              <a:gd name="connsiteX0" fmla="*/ 583762 w 4323517"/>
              <a:gd name="connsiteY0" fmla="*/ 0 h 4634582"/>
              <a:gd name="connsiteX1" fmla="*/ 4323517 w 4323517"/>
              <a:gd name="connsiteY1" fmla="*/ 0 h 4634582"/>
              <a:gd name="connsiteX2" fmla="*/ 4318968 w 4323517"/>
              <a:gd name="connsiteY2" fmla="*/ 2636070 h 4634582"/>
              <a:gd name="connsiteX3" fmla="*/ 2171722 w 4323517"/>
              <a:gd name="connsiteY3" fmla="*/ 4634552 h 4634582"/>
              <a:gd name="connsiteX4" fmla="*/ 1455 w 4323517"/>
              <a:gd name="connsiteY4" fmla="*/ 2417706 h 4634582"/>
              <a:gd name="connsiteX5" fmla="*/ 6275 w 4323517"/>
              <a:gd name="connsiteY5" fmla="*/ 567519 h 4634582"/>
              <a:gd name="connsiteX6" fmla="*/ 583762 w 4323517"/>
              <a:gd name="connsiteY6" fmla="*/ 0 h 4634582"/>
              <a:gd name="connsiteX0" fmla="*/ 583762 w 4323517"/>
              <a:gd name="connsiteY0" fmla="*/ 0 h 4635702"/>
              <a:gd name="connsiteX1" fmla="*/ 4323517 w 4323517"/>
              <a:gd name="connsiteY1" fmla="*/ 0 h 4635702"/>
              <a:gd name="connsiteX2" fmla="*/ 4318968 w 4323517"/>
              <a:gd name="connsiteY2" fmla="*/ 2599676 h 4635702"/>
              <a:gd name="connsiteX3" fmla="*/ 2171722 w 4323517"/>
              <a:gd name="connsiteY3" fmla="*/ 4634552 h 4635702"/>
              <a:gd name="connsiteX4" fmla="*/ 1455 w 4323517"/>
              <a:gd name="connsiteY4" fmla="*/ 2417706 h 4635702"/>
              <a:gd name="connsiteX5" fmla="*/ 6275 w 4323517"/>
              <a:gd name="connsiteY5" fmla="*/ 567519 h 4635702"/>
              <a:gd name="connsiteX6" fmla="*/ 583762 w 4323517"/>
              <a:gd name="connsiteY6" fmla="*/ 0 h 4635702"/>
              <a:gd name="connsiteX0" fmla="*/ 583762 w 4323517"/>
              <a:gd name="connsiteY0" fmla="*/ 0 h 4636157"/>
              <a:gd name="connsiteX1" fmla="*/ 4323517 w 4323517"/>
              <a:gd name="connsiteY1" fmla="*/ 0 h 4636157"/>
              <a:gd name="connsiteX2" fmla="*/ 4318968 w 4323517"/>
              <a:gd name="connsiteY2" fmla="*/ 2599676 h 4636157"/>
              <a:gd name="connsiteX3" fmla="*/ 2171722 w 4323517"/>
              <a:gd name="connsiteY3" fmla="*/ 4634552 h 4636157"/>
              <a:gd name="connsiteX4" fmla="*/ 1455 w 4323517"/>
              <a:gd name="connsiteY4" fmla="*/ 2417706 h 4636157"/>
              <a:gd name="connsiteX5" fmla="*/ 6275 w 4323517"/>
              <a:gd name="connsiteY5" fmla="*/ 567519 h 4636157"/>
              <a:gd name="connsiteX6" fmla="*/ 583762 w 4323517"/>
              <a:gd name="connsiteY6" fmla="*/ 0 h 4636157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4556"/>
              <a:gd name="connsiteX1" fmla="*/ 4323517 w 4323517"/>
              <a:gd name="connsiteY1" fmla="*/ 0 h 4634556"/>
              <a:gd name="connsiteX2" fmla="*/ 4318968 w 4323517"/>
              <a:gd name="connsiteY2" fmla="*/ 2347128 h 4634556"/>
              <a:gd name="connsiteX3" fmla="*/ 2171722 w 4323517"/>
              <a:gd name="connsiteY3" fmla="*/ 4634552 h 4634556"/>
              <a:gd name="connsiteX4" fmla="*/ 1455 w 4323517"/>
              <a:gd name="connsiteY4" fmla="*/ 2335819 h 4634556"/>
              <a:gd name="connsiteX5" fmla="*/ 6275 w 4323517"/>
              <a:gd name="connsiteY5" fmla="*/ 567519 h 4634556"/>
              <a:gd name="connsiteX6" fmla="*/ 583762 w 4323517"/>
              <a:gd name="connsiteY6" fmla="*/ 0 h 4634556"/>
              <a:gd name="connsiteX0" fmla="*/ 583762 w 4323517"/>
              <a:gd name="connsiteY0" fmla="*/ 0 h 4634565"/>
              <a:gd name="connsiteX1" fmla="*/ 4323517 w 4323517"/>
              <a:gd name="connsiteY1" fmla="*/ 0 h 4634565"/>
              <a:gd name="connsiteX2" fmla="*/ 4318968 w 4323517"/>
              <a:gd name="connsiteY2" fmla="*/ 2347128 h 4634565"/>
              <a:gd name="connsiteX3" fmla="*/ 2171722 w 4323517"/>
              <a:gd name="connsiteY3" fmla="*/ 4634552 h 4634565"/>
              <a:gd name="connsiteX4" fmla="*/ 1455 w 4323517"/>
              <a:gd name="connsiteY4" fmla="*/ 2335819 h 4634565"/>
              <a:gd name="connsiteX5" fmla="*/ 6275 w 4323517"/>
              <a:gd name="connsiteY5" fmla="*/ 567519 h 4634565"/>
              <a:gd name="connsiteX6" fmla="*/ 583762 w 4323517"/>
              <a:gd name="connsiteY6" fmla="*/ 0 h 46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517" h="4634565">
                <a:moveTo>
                  <a:pt x="583762" y="0"/>
                </a:moveTo>
                <a:lnTo>
                  <a:pt x="4323517" y="0"/>
                </a:lnTo>
                <a:cubicBezTo>
                  <a:pt x="4322001" y="878690"/>
                  <a:pt x="4317451" y="244313"/>
                  <a:pt x="4318968" y="2347128"/>
                </a:cubicBezTo>
                <a:cubicBezTo>
                  <a:pt x="4320485" y="4449943"/>
                  <a:pt x="2891308" y="4636437"/>
                  <a:pt x="2171722" y="4634552"/>
                </a:cubicBezTo>
                <a:cubicBezTo>
                  <a:pt x="1452137" y="4632667"/>
                  <a:pt x="-4520" y="4466840"/>
                  <a:pt x="1455" y="2335819"/>
                </a:cubicBezTo>
                <a:cubicBezTo>
                  <a:pt x="-3005" y="2327174"/>
                  <a:pt x="4000" y="566344"/>
                  <a:pt x="6275" y="567519"/>
                </a:cubicBezTo>
                <a:cubicBezTo>
                  <a:pt x="8550" y="272992"/>
                  <a:pt x="182000" y="2654"/>
                  <a:pt x="583762" y="0"/>
                </a:cubicBezTo>
                <a:close/>
              </a:path>
            </a:pathLst>
          </a:custGeom>
          <a:solidFill>
            <a:srgbClr val="596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 userDrawn="1"/>
        </p:nvSpPr>
        <p:spPr>
          <a:xfrm>
            <a:off x="3500331" y="1904335"/>
            <a:ext cx="4058200" cy="4350160"/>
          </a:xfrm>
          <a:custGeom>
            <a:avLst/>
            <a:gdLst>
              <a:gd name="connsiteX0" fmla="*/ 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0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605051 w 4317511"/>
              <a:gd name="connsiteY4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436997 w 4317511"/>
              <a:gd name="connsiteY4" fmla="*/ 1263555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05051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05051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73290 w 4317511"/>
              <a:gd name="connsiteY0" fmla="*/ 0 h 4633192"/>
              <a:gd name="connsiteX1" fmla="*/ 4317511 w 4317511"/>
              <a:gd name="connsiteY1" fmla="*/ 0 h 4633192"/>
              <a:gd name="connsiteX2" fmla="*/ 4317511 w 4317511"/>
              <a:gd name="connsiteY2" fmla="*/ 4633192 h 4633192"/>
              <a:gd name="connsiteX3" fmla="*/ 0 w 4317511"/>
              <a:gd name="connsiteY3" fmla="*/ 4633192 h 4633192"/>
              <a:gd name="connsiteX4" fmla="*/ 95803 w 4317511"/>
              <a:gd name="connsiteY4" fmla="*/ 567519 h 4633192"/>
              <a:gd name="connsiteX5" fmla="*/ 673290 w 4317511"/>
              <a:gd name="connsiteY5" fmla="*/ 0 h 4633192"/>
              <a:gd name="connsiteX0" fmla="*/ 616610 w 4260831"/>
              <a:gd name="connsiteY0" fmla="*/ 0 h 4633192"/>
              <a:gd name="connsiteX1" fmla="*/ 4260831 w 4260831"/>
              <a:gd name="connsiteY1" fmla="*/ 0 h 4633192"/>
              <a:gd name="connsiteX2" fmla="*/ 4260831 w 4260831"/>
              <a:gd name="connsiteY2" fmla="*/ 4633192 h 4633192"/>
              <a:gd name="connsiteX3" fmla="*/ 29755 w 4260831"/>
              <a:gd name="connsiteY3" fmla="*/ 2394959 h 4633192"/>
              <a:gd name="connsiteX4" fmla="*/ 39123 w 4260831"/>
              <a:gd name="connsiteY4" fmla="*/ 567519 h 4633192"/>
              <a:gd name="connsiteX5" fmla="*/ 616610 w 4260831"/>
              <a:gd name="connsiteY5" fmla="*/ 0 h 4633192"/>
              <a:gd name="connsiteX0" fmla="*/ 624637 w 4268858"/>
              <a:gd name="connsiteY0" fmla="*/ 0 h 4633192"/>
              <a:gd name="connsiteX1" fmla="*/ 4268858 w 4268858"/>
              <a:gd name="connsiteY1" fmla="*/ 0 h 4633192"/>
              <a:gd name="connsiteX2" fmla="*/ 4268858 w 4268858"/>
              <a:gd name="connsiteY2" fmla="*/ 4633192 h 4633192"/>
              <a:gd name="connsiteX3" fmla="*/ 37782 w 4268858"/>
              <a:gd name="connsiteY3" fmla="*/ 2394959 h 4633192"/>
              <a:gd name="connsiteX4" fmla="*/ 47150 w 4268858"/>
              <a:gd name="connsiteY4" fmla="*/ 567519 h 4633192"/>
              <a:gd name="connsiteX5" fmla="*/ 624637 w 4268858"/>
              <a:gd name="connsiteY5" fmla="*/ 0 h 4633192"/>
              <a:gd name="connsiteX0" fmla="*/ 587640 w 4231861"/>
              <a:gd name="connsiteY0" fmla="*/ 0 h 4633192"/>
              <a:gd name="connsiteX1" fmla="*/ 4231861 w 4231861"/>
              <a:gd name="connsiteY1" fmla="*/ 0 h 4633192"/>
              <a:gd name="connsiteX2" fmla="*/ 4231861 w 4231861"/>
              <a:gd name="connsiteY2" fmla="*/ 4633192 h 4633192"/>
              <a:gd name="connsiteX3" fmla="*/ 785 w 4231861"/>
              <a:gd name="connsiteY3" fmla="*/ 2394959 h 4633192"/>
              <a:gd name="connsiteX4" fmla="*/ 10153 w 4231861"/>
              <a:gd name="connsiteY4" fmla="*/ 567519 h 4633192"/>
              <a:gd name="connsiteX5" fmla="*/ 587640 w 4231861"/>
              <a:gd name="connsiteY5" fmla="*/ 0 h 4633192"/>
              <a:gd name="connsiteX0" fmla="*/ 587260 w 4231481"/>
              <a:gd name="connsiteY0" fmla="*/ 0 h 4633192"/>
              <a:gd name="connsiteX1" fmla="*/ 4231481 w 4231481"/>
              <a:gd name="connsiteY1" fmla="*/ 0 h 4633192"/>
              <a:gd name="connsiteX2" fmla="*/ 4231481 w 4231481"/>
              <a:gd name="connsiteY2" fmla="*/ 4633192 h 4633192"/>
              <a:gd name="connsiteX3" fmla="*/ 405 w 4231481"/>
              <a:gd name="connsiteY3" fmla="*/ 2394959 h 4633192"/>
              <a:gd name="connsiteX4" fmla="*/ 9773 w 4231481"/>
              <a:gd name="connsiteY4" fmla="*/ 567519 h 4633192"/>
              <a:gd name="connsiteX5" fmla="*/ 587260 w 4231481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7869 w 4232090"/>
              <a:gd name="connsiteY0" fmla="*/ 0 h 4633192"/>
              <a:gd name="connsiteX1" fmla="*/ 4232090 w 4232090"/>
              <a:gd name="connsiteY1" fmla="*/ 0 h 4633192"/>
              <a:gd name="connsiteX2" fmla="*/ 4232090 w 4232090"/>
              <a:gd name="connsiteY2" fmla="*/ 4633192 h 4633192"/>
              <a:gd name="connsiteX3" fmla="*/ 1014 w 4232090"/>
              <a:gd name="connsiteY3" fmla="*/ 2394959 h 4633192"/>
              <a:gd name="connsiteX4" fmla="*/ 10382 w 4232090"/>
              <a:gd name="connsiteY4" fmla="*/ 567519 h 4633192"/>
              <a:gd name="connsiteX5" fmla="*/ 587869 w 4232090"/>
              <a:gd name="connsiteY5" fmla="*/ 0 h 4633192"/>
              <a:gd name="connsiteX0" fmla="*/ 580245 w 4224466"/>
              <a:gd name="connsiteY0" fmla="*/ 0 h 4633192"/>
              <a:gd name="connsiteX1" fmla="*/ 4224466 w 4224466"/>
              <a:gd name="connsiteY1" fmla="*/ 0 h 4633192"/>
              <a:gd name="connsiteX2" fmla="*/ 4224466 w 4224466"/>
              <a:gd name="connsiteY2" fmla="*/ 4633192 h 4633192"/>
              <a:gd name="connsiteX3" fmla="*/ 2488 w 4224466"/>
              <a:gd name="connsiteY3" fmla="*/ 2394959 h 4633192"/>
              <a:gd name="connsiteX4" fmla="*/ 2758 w 4224466"/>
              <a:gd name="connsiteY4" fmla="*/ 567519 h 4633192"/>
              <a:gd name="connsiteX5" fmla="*/ 580245 w 4224466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7684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455 w 4227983"/>
              <a:gd name="connsiteY3" fmla="*/ 2417706 h 4633192"/>
              <a:gd name="connsiteX4" fmla="*/ 6275 w 4227983"/>
              <a:gd name="connsiteY4" fmla="*/ 567519 h 4633192"/>
              <a:gd name="connsiteX5" fmla="*/ 583762 w 4227983"/>
              <a:gd name="connsiteY5" fmla="*/ 0 h 4633192"/>
              <a:gd name="connsiteX0" fmla="*/ 583762 w 4227983"/>
              <a:gd name="connsiteY0" fmla="*/ 0 h 4633192"/>
              <a:gd name="connsiteX1" fmla="*/ 4227983 w 4227983"/>
              <a:gd name="connsiteY1" fmla="*/ 0 h 4633192"/>
              <a:gd name="connsiteX2" fmla="*/ 4227983 w 4227983"/>
              <a:gd name="connsiteY2" fmla="*/ 4633192 h 4633192"/>
              <a:gd name="connsiteX3" fmla="*/ 1967005 w 4227983"/>
              <a:gd name="connsiteY3" fmla="*/ 3442648 h 4633192"/>
              <a:gd name="connsiteX4" fmla="*/ 1455 w 4227983"/>
              <a:gd name="connsiteY4" fmla="*/ 2417706 h 4633192"/>
              <a:gd name="connsiteX5" fmla="*/ 6275 w 4227983"/>
              <a:gd name="connsiteY5" fmla="*/ 567519 h 4633192"/>
              <a:gd name="connsiteX6" fmla="*/ 583762 w 4227983"/>
              <a:gd name="connsiteY6" fmla="*/ 0 h 4633192"/>
              <a:gd name="connsiteX0" fmla="*/ 583762 w 4227983"/>
              <a:gd name="connsiteY0" fmla="*/ 0 h 4634552"/>
              <a:gd name="connsiteX1" fmla="*/ 4227983 w 4227983"/>
              <a:gd name="connsiteY1" fmla="*/ 0 h 4634552"/>
              <a:gd name="connsiteX2" fmla="*/ 4227983 w 4227983"/>
              <a:gd name="connsiteY2" fmla="*/ 4633192 h 4634552"/>
              <a:gd name="connsiteX3" fmla="*/ 2153525 w 4227983"/>
              <a:gd name="connsiteY3" fmla="*/ 4634552 h 4634552"/>
              <a:gd name="connsiteX4" fmla="*/ 1455 w 4227983"/>
              <a:gd name="connsiteY4" fmla="*/ 2417706 h 4634552"/>
              <a:gd name="connsiteX5" fmla="*/ 6275 w 4227983"/>
              <a:gd name="connsiteY5" fmla="*/ 567519 h 4634552"/>
              <a:gd name="connsiteX6" fmla="*/ 583762 w 4227983"/>
              <a:gd name="connsiteY6" fmla="*/ 0 h 4634552"/>
              <a:gd name="connsiteX0" fmla="*/ 583762 w 4227983"/>
              <a:gd name="connsiteY0" fmla="*/ 0 h 4634555"/>
              <a:gd name="connsiteX1" fmla="*/ 4227983 w 4227983"/>
              <a:gd name="connsiteY1" fmla="*/ 0 h 4634555"/>
              <a:gd name="connsiteX2" fmla="*/ 4227983 w 4227983"/>
              <a:gd name="connsiteY2" fmla="*/ 4633192 h 4634555"/>
              <a:gd name="connsiteX3" fmla="*/ 2153525 w 4227983"/>
              <a:gd name="connsiteY3" fmla="*/ 4634552 h 4634555"/>
              <a:gd name="connsiteX4" fmla="*/ 1455 w 4227983"/>
              <a:gd name="connsiteY4" fmla="*/ 2417706 h 4634555"/>
              <a:gd name="connsiteX5" fmla="*/ 6275 w 4227983"/>
              <a:gd name="connsiteY5" fmla="*/ 567519 h 4634555"/>
              <a:gd name="connsiteX6" fmla="*/ 583762 w 4227983"/>
              <a:gd name="connsiteY6" fmla="*/ 0 h 4634555"/>
              <a:gd name="connsiteX0" fmla="*/ 583762 w 4227983"/>
              <a:gd name="connsiteY0" fmla="*/ 0 h 4634564"/>
              <a:gd name="connsiteX1" fmla="*/ 4227983 w 4227983"/>
              <a:gd name="connsiteY1" fmla="*/ 0 h 4634564"/>
              <a:gd name="connsiteX2" fmla="*/ 4227983 w 4227983"/>
              <a:gd name="connsiteY2" fmla="*/ 4633192 h 4634564"/>
              <a:gd name="connsiteX3" fmla="*/ 2153525 w 4227983"/>
              <a:gd name="connsiteY3" fmla="*/ 4634552 h 4634564"/>
              <a:gd name="connsiteX4" fmla="*/ 1455 w 4227983"/>
              <a:gd name="connsiteY4" fmla="*/ 2417706 h 4634564"/>
              <a:gd name="connsiteX5" fmla="*/ 6275 w 4227983"/>
              <a:gd name="connsiteY5" fmla="*/ 567519 h 4634564"/>
              <a:gd name="connsiteX6" fmla="*/ 583762 w 4227983"/>
              <a:gd name="connsiteY6" fmla="*/ 0 h 4634564"/>
              <a:gd name="connsiteX0" fmla="*/ 583762 w 4318968"/>
              <a:gd name="connsiteY0" fmla="*/ 0 h 4635263"/>
              <a:gd name="connsiteX1" fmla="*/ 4227983 w 4318968"/>
              <a:gd name="connsiteY1" fmla="*/ 0 h 4635263"/>
              <a:gd name="connsiteX2" fmla="*/ 4318968 w 4318968"/>
              <a:gd name="connsiteY2" fmla="*/ 2636070 h 4635263"/>
              <a:gd name="connsiteX3" fmla="*/ 2153525 w 4318968"/>
              <a:gd name="connsiteY3" fmla="*/ 4634552 h 4635263"/>
              <a:gd name="connsiteX4" fmla="*/ 1455 w 4318968"/>
              <a:gd name="connsiteY4" fmla="*/ 2417706 h 4635263"/>
              <a:gd name="connsiteX5" fmla="*/ 6275 w 4318968"/>
              <a:gd name="connsiteY5" fmla="*/ 567519 h 4635263"/>
              <a:gd name="connsiteX6" fmla="*/ 583762 w 4318968"/>
              <a:gd name="connsiteY6" fmla="*/ 0 h 4635263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53525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6580"/>
              <a:gd name="connsiteX1" fmla="*/ 4227983 w 4318969"/>
              <a:gd name="connsiteY1" fmla="*/ 0 h 4636580"/>
              <a:gd name="connsiteX2" fmla="*/ 4318968 w 4318969"/>
              <a:gd name="connsiteY2" fmla="*/ 2636070 h 4636580"/>
              <a:gd name="connsiteX3" fmla="*/ 2194469 w 4318969"/>
              <a:gd name="connsiteY3" fmla="*/ 4634552 h 4636580"/>
              <a:gd name="connsiteX4" fmla="*/ 1455 w 4318969"/>
              <a:gd name="connsiteY4" fmla="*/ 2417706 h 4636580"/>
              <a:gd name="connsiteX5" fmla="*/ 6275 w 4318969"/>
              <a:gd name="connsiteY5" fmla="*/ 567519 h 4636580"/>
              <a:gd name="connsiteX6" fmla="*/ 583762 w 4318969"/>
              <a:gd name="connsiteY6" fmla="*/ 0 h 4636580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94469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52"/>
              <a:gd name="connsiteX1" fmla="*/ 4227983 w 4318969"/>
              <a:gd name="connsiteY1" fmla="*/ 0 h 4634552"/>
              <a:gd name="connsiteX2" fmla="*/ 4318968 w 4318969"/>
              <a:gd name="connsiteY2" fmla="*/ 2636070 h 4634552"/>
              <a:gd name="connsiteX3" fmla="*/ 2171722 w 4318969"/>
              <a:gd name="connsiteY3" fmla="*/ 4634552 h 4634552"/>
              <a:gd name="connsiteX4" fmla="*/ 1455 w 4318969"/>
              <a:gd name="connsiteY4" fmla="*/ 2417706 h 4634552"/>
              <a:gd name="connsiteX5" fmla="*/ 6275 w 4318969"/>
              <a:gd name="connsiteY5" fmla="*/ 567519 h 4634552"/>
              <a:gd name="connsiteX6" fmla="*/ 583762 w 4318969"/>
              <a:gd name="connsiteY6" fmla="*/ 0 h 4634552"/>
              <a:gd name="connsiteX0" fmla="*/ 583762 w 4318969"/>
              <a:gd name="connsiteY0" fmla="*/ 0 h 4634582"/>
              <a:gd name="connsiteX1" fmla="*/ 4227983 w 4318969"/>
              <a:gd name="connsiteY1" fmla="*/ 0 h 4634582"/>
              <a:gd name="connsiteX2" fmla="*/ 4318968 w 4318969"/>
              <a:gd name="connsiteY2" fmla="*/ 2636070 h 4634582"/>
              <a:gd name="connsiteX3" fmla="*/ 2171722 w 4318969"/>
              <a:gd name="connsiteY3" fmla="*/ 4634552 h 4634582"/>
              <a:gd name="connsiteX4" fmla="*/ 1455 w 4318969"/>
              <a:gd name="connsiteY4" fmla="*/ 2417706 h 4634582"/>
              <a:gd name="connsiteX5" fmla="*/ 6275 w 4318969"/>
              <a:gd name="connsiteY5" fmla="*/ 567519 h 4634582"/>
              <a:gd name="connsiteX6" fmla="*/ 583762 w 4318969"/>
              <a:gd name="connsiteY6" fmla="*/ 0 h 4634582"/>
              <a:gd name="connsiteX0" fmla="*/ 583762 w 4323517"/>
              <a:gd name="connsiteY0" fmla="*/ 0 h 4634582"/>
              <a:gd name="connsiteX1" fmla="*/ 4323517 w 4323517"/>
              <a:gd name="connsiteY1" fmla="*/ 0 h 4634582"/>
              <a:gd name="connsiteX2" fmla="*/ 4318968 w 4323517"/>
              <a:gd name="connsiteY2" fmla="*/ 2636070 h 4634582"/>
              <a:gd name="connsiteX3" fmla="*/ 2171722 w 4323517"/>
              <a:gd name="connsiteY3" fmla="*/ 4634552 h 4634582"/>
              <a:gd name="connsiteX4" fmla="*/ 1455 w 4323517"/>
              <a:gd name="connsiteY4" fmla="*/ 2417706 h 4634582"/>
              <a:gd name="connsiteX5" fmla="*/ 6275 w 4323517"/>
              <a:gd name="connsiteY5" fmla="*/ 567519 h 4634582"/>
              <a:gd name="connsiteX6" fmla="*/ 583762 w 4323517"/>
              <a:gd name="connsiteY6" fmla="*/ 0 h 4634582"/>
              <a:gd name="connsiteX0" fmla="*/ 583762 w 4323517"/>
              <a:gd name="connsiteY0" fmla="*/ 0 h 4635702"/>
              <a:gd name="connsiteX1" fmla="*/ 4323517 w 4323517"/>
              <a:gd name="connsiteY1" fmla="*/ 0 h 4635702"/>
              <a:gd name="connsiteX2" fmla="*/ 4318968 w 4323517"/>
              <a:gd name="connsiteY2" fmla="*/ 2599676 h 4635702"/>
              <a:gd name="connsiteX3" fmla="*/ 2171722 w 4323517"/>
              <a:gd name="connsiteY3" fmla="*/ 4634552 h 4635702"/>
              <a:gd name="connsiteX4" fmla="*/ 1455 w 4323517"/>
              <a:gd name="connsiteY4" fmla="*/ 2417706 h 4635702"/>
              <a:gd name="connsiteX5" fmla="*/ 6275 w 4323517"/>
              <a:gd name="connsiteY5" fmla="*/ 567519 h 4635702"/>
              <a:gd name="connsiteX6" fmla="*/ 583762 w 4323517"/>
              <a:gd name="connsiteY6" fmla="*/ 0 h 4635702"/>
              <a:gd name="connsiteX0" fmla="*/ 583762 w 4323517"/>
              <a:gd name="connsiteY0" fmla="*/ 0 h 4636157"/>
              <a:gd name="connsiteX1" fmla="*/ 4323517 w 4323517"/>
              <a:gd name="connsiteY1" fmla="*/ 0 h 4636157"/>
              <a:gd name="connsiteX2" fmla="*/ 4318968 w 4323517"/>
              <a:gd name="connsiteY2" fmla="*/ 2599676 h 4636157"/>
              <a:gd name="connsiteX3" fmla="*/ 2171722 w 4323517"/>
              <a:gd name="connsiteY3" fmla="*/ 4634552 h 4636157"/>
              <a:gd name="connsiteX4" fmla="*/ 1455 w 4323517"/>
              <a:gd name="connsiteY4" fmla="*/ 2417706 h 4636157"/>
              <a:gd name="connsiteX5" fmla="*/ 6275 w 4323517"/>
              <a:gd name="connsiteY5" fmla="*/ 567519 h 4636157"/>
              <a:gd name="connsiteX6" fmla="*/ 583762 w 4323517"/>
              <a:gd name="connsiteY6" fmla="*/ 0 h 4636157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7706"/>
              <a:gd name="connsiteX1" fmla="*/ 4323517 w 4323517"/>
              <a:gd name="connsiteY1" fmla="*/ 0 h 4637706"/>
              <a:gd name="connsiteX2" fmla="*/ 4318968 w 4323517"/>
              <a:gd name="connsiteY2" fmla="*/ 2599676 h 4637706"/>
              <a:gd name="connsiteX3" fmla="*/ 2171722 w 4323517"/>
              <a:gd name="connsiteY3" fmla="*/ 4634552 h 4637706"/>
              <a:gd name="connsiteX4" fmla="*/ 1455 w 4323517"/>
              <a:gd name="connsiteY4" fmla="*/ 2335819 h 4637706"/>
              <a:gd name="connsiteX5" fmla="*/ 6275 w 4323517"/>
              <a:gd name="connsiteY5" fmla="*/ 567519 h 4637706"/>
              <a:gd name="connsiteX6" fmla="*/ 583762 w 4323517"/>
              <a:gd name="connsiteY6" fmla="*/ 0 h 4637706"/>
              <a:gd name="connsiteX0" fmla="*/ 583762 w 4323517"/>
              <a:gd name="connsiteY0" fmla="*/ 0 h 4634556"/>
              <a:gd name="connsiteX1" fmla="*/ 4323517 w 4323517"/>
              <a:gd name="connsiteY1" fmla="*/ 0 h 4634556"/>
              <a:gd name="connsiteX2" fmla="*/ 4318968 w 4323517"/>
              <a:gd name="connsiteY2" fmla="*/ 2347128 h 4634556"/>
              <a:gd name="connsiteX3" fmla="*/ 2171722 w 4323517"/>
              <a:gd name="connsiteY3" fmla="*/ 4634552 h 4634556"/>
              <a:gd name="connsiteX4" fmla="*/ 1455 w 4323517"/>
              <a:gd name="connsiteY4" fmla="*/ 2335819 h 4634556"/>
              <a:gd name="connsiteX5" fmla="*/ 6275 w 4323517"/>
              <a:gd name="connsiteY5" fmla="*/ 567519 h 4634556"/>
              <a:gd name="connsiteX6" fmla="*/ 583762 w 4323517"/>
              <a:gd name="connsiteY6" fmla="*/ 0 h 4634556"/>
              <a:gd name="connsiteX0" fmla="*/ 583762 w 4323517"/>
              <a:gd name="connsiteY0" fmla="*/ 0 h 4634565"/>
              <a:gd name="connsiteX1" fmla="*/ 4323517 w 4323517"/>
              <a:gd name="connsiteY1" fmla="*/ 0 h 4634565"/>
              <a:gd name="connsiteX2" fmla="*/ 4318968 w 4323517"/>
              <a:gd name="connsiteY2" fmla="*/ 2347128 h 4634565"/>
              <a:gd name="connsiteX3" fmla="*/ 2171722 w 4323517"/>
              <a:gd name="connsiteY3" fmla="*/ 4634552 h 4634565"/>
              <a:gd name="connsiteX4" fmla="*/ 1455 w 4323517"/>
              <a:gd name="connsiteY4" fmla="*/ 2335819 h 4634565"/>
              <a:gd name="connsiteX5" fmla="*/ 6275 w 4323517"/>
              <a:gd name="connsiteY5" fmla="*/ 567519 h 4634565"/>
              <a:gd name="connsiteX6" fmla="*/ 583762 w 4323517"/>
              <a:gd name="connsiteY6" fmla="*/ 0 h 46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517" h="4634565">
                <a:moveTo>
                  <a:pt x="583762" y="0"/>
                </a:moveTo>
                <a:lnTo>
                  <a:pt x="4323517" y="0"/>
                </a:lnTo>
                <a:cubicBezTo>
                  <a:pt x="4322001" y="878690"/>
                  <a:pt x="4317451" y="244313"/>
                  <a:pt x="4318968" y="2347128"/>
                </a:cubicBezTo>
                <a:cubicBezTo>
                  <a:pt x="4320485" y="4449943"/>
                  <a:pt x="2891308" y="4636437"/>
                  <a:pt x="2171722" y="4634552"/>
                </a:cubicBezTo>
                <a:cubicBezTo>
                  <a:pt x="1452137" y="4632667"/>
                  <a:pt x="-4520" y="4466840"/>
                  <a:pt x="1455" y="2335819"/>
                </a:cubicBezTo>
                <a:cubicBezTo>
                  <a:pt x="-3005" y="2327174"/>
                  <a:pt x="4000" y="566344"/>
                  <a:pt x="6275" y="567519"/>
                </a:cubicBezTo>
                <a:cubicBezTo>
                  <a:pt x="8550" y="272992"/>
                  <a:pt x="182000" y="2654"/>
                  <a:pt x="5837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25324" y="3419094"/>
            <a:ext cx="3069845" cy="23782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in your divider title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025324" y="2129409"/>
            <a:ext cx="3069845" cy="1125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0" i="0" baseline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02335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DD0D8B26-5FA9-7C4D-BB9B-C62477D104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" y="5929362"/>
            <a:ext cx="625907" cy="6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4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02335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DD0D8B26-5FA9-7C4D-BB9B-C62477D10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33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0" r:id="rId2"/>
    <p:sldLayoutId id="2147483697" r:id="rId3"/>
    <p:sldLayoutId id="2147483698" r:id="rId4"/>
    <p:sldLayoutId id="2147483732" r:id="rId5"/>
    <p:sldLayoutId id="2147483746" r:id="rId6"/>
    <p:sldLayoutId id="2147483691" r:id="rId7"/>
    <p:sldLayoutId id="2147483692" r:id="rId8"/>
    <p:sldLayoutId id="2147483741" r:id="rId9"/>
    <p:sldLayoutId id="2147483693" r:id="rId10"/>
    <p:sldLayoutId id="2147483694" r:id="rId11"/>
    <p:sldLayoutId id="2147483744" r:id="rId12"/>
    <p:sldLayoutId id="2147483695" r:id="rId13"/>
    <p:sldLayoutId id="2147483696" r:id="rId14"/>
    <p:sldLayoutId id="2147483738" r:id="rId15"/>
    <p:sldLayoutId id="2147483724" r:id="rId16"/>
    <p:sldLayoutId id="2147483725" r:id="rId17"/>
    <p:sldLayoutId id="2147483745" r:id="rId18"/>
    <p:sldLayoutId id="214748374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32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456" userDrawn="1">
          <p15:clr>
            <a:srgbClr val="F26B43"/>
          </p15:clr>
        </p15:guide>
        <p15:guide id="3" pos="7224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3842063"/>
            <a:ext cx="10672506" cy="727585"/>
          </a:xfrm>
        </p:spPr>
        <p:txBody>
          <a:bodyPr>
            <a:noAutofit/>
          </a:bodyPr>
          <a:lstStyle/>
          <a:p>
            <a:r>
              <a:rPr lang="en-US" dirty="0"/>
              <a:t>Best Practices from JED Campuses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4753745"/>
            <a:ext cx="5321300" cy="10943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Kristelle Aisaka, MPH, MSW, CHES</a:t>
            </a:r>
          </a:p>
          <a:p>
            <a:r>
              <a:rPr lang="en-US" dirty="0"/>
              <a:t>JED Campus Advisor</a:t>
            </a:r>
          </a:p>
          <a:p>
            <a:r>
              <a:rPr lang="en-US" dirty="0"/>
              <a:t>kristelle@jedfoundation.org</a:t>
            </a:r>
          </a:p>
        </p:txBody>
      </p:sp>
    </p:spTree>
    <p:extLst>
      <p:ext uri="{BB962C8B-B14F-4D97-AF65-F5344CB8AC3E}">
        <p14:creationId xmlns:p14="http://schemas.microsoft.com/office/powerpoint/2010/main" val="9353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ABE1DF8A-9B7B-4177-950E-B5EE6357E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288083"/>
              </p:ext>
            </p:extLst>
          </p:nvPr>
        </p:nvGraphicFramePr>
        <p:xfrm>
          <a:off x="219881" y="1621205"/>
          <a:ext cx="11752238" cy="94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B7526E78-7822-4863-A644-F04918CAFFA9}"/>
              </a:ext>
            </a:extLst>
          </p:cNvPr>
          <p:cNvSpPr txBox="1">
            <a:spLocks/>
          </p:cNvSpPr>
          <p:nvPr/>
        </p:nvSpPr>
        <p:spPr>
          <a:xfrm>
            <a:off x="383654" y="2822208"/>
            <a:ext cx="2605206" cy="2483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Build campus team</a:t>
            </a:r>
          </a:p>
          <a:p>
            <a:pPr marL="228600" indent="-2286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JED initial self-assessment</a:t>
            </a:r>
          </a:p>
          <a:p>
            <a:pPr marL="228600" indent="-2286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Healthy Minds Study 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85E07FA-61B8-4E8D-A290-5F3DC72B7A00}"/>
              </a:ext>
            </a:extLst>
          </p:cNvPr>
          <p:cNvSpPr txBox="1">
            <a:spLocks/>
          </p:cNvSpPr>
          <p:nvPr/>
        </p:nvSpPr>
        <p:spPr>
          <a:xfrm>
            <a:off x="3141260" y="2822207"/>
            <a:ext cx="2605206" cy="2483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JED feedback report</a:t>
            </a:r>
          </a:p>
          <a:p>
            <a:pPr marL="228600" indent="-2286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In-person campus visit with JED Campus team</a:t>
            </a:r>
          </a:p>
          <a:p>
            <a:pPr marL="228600" indent="-2286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Develop strategic plan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E79421CF-2E6F-44C7-B542-2FE959F9C623}"/>
              </a:ext>
            </a:extLst>
          </p:cNvPr>
          <p:cNvSpPr txBox="1">
            <a:spLocks/>
          </p:cNvSpPr>
          <p:nvPr/>
        </p:nvSpPr>
        <p:spPr>
          <a:xfrm>
            <a:off x="6096000" y="2822206"/>
            <a:ext cx="2605206" cy="2483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Ongoing technical assistance from JED Campus Advisor</a:t>
            </a:r>
          </a:p>
          <a:p>
            <a:pPr marL="228600" indent="-2286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Access to the JED Campus Learning Community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8E0A3DA3-2C02-4448-9371-26D8247CBF94}"/>
              </a:ext>
            </a:extLst>
          </p:cNvPr>
          <p:cNvSpPr txBox="1">
            <a:spLocks/>
          </p:cNvSpPr>
          <p:nvPr/>
        </p:nvSpPr>
        <p:spPr>
          <a:xfrm>
            <a:off x="8853606" y="2822205"/>
            <a:ext cx="2792434" cy="2483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JED post-assessment</a:t>
            </a:r>
          </a:p>
          <a:p>
            <a:pPr marL="228600" indent="-2286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Healthy Minds Study</a:t>
            </a:r>
          </a:p>
          <a:p>
            <a:pPr marL="228600" indent="-228600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Institution becomes JED Campus Alumni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2AE44567-7CBC-49F5-9DEA-E99AD6E46128}"/>
              </a:ext>
            </a:extLst>
          </p:cNvPr>
          <p:cNvSpPr/>
          <p:nvPr/>
        </p:nvSpPr>
        <p:spPr>
          <a:xfrm>
            <a:off x="7529513" y="5113466"/>
            <a:ext cx="4278833" cy="35633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98A698C-CC41-4B8F-AB47-0E93E6CB7A55}"/>
              </a:ext>
            </a:extLst>
          </p:cNvPr>
          <p:cNvSpPr/>
          <p:nvPr/>
        </p:nvSpPr>
        <p:spPr>
          <a:xfrm>
            <a:off x="219882" y="5113466"/>
            <a:ext cx="4109232" cy="35633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366C8AE6-CC61-48CA-ABC3-0BA27DEF6331}"/>
              </a:ext>
            </a:extLst>
          </p:cNvPr>
          <p:cNvSpPr/>
          <p:nvPr/>
        </p:nvSpPr>
        <p:spPr>
          <a:xfrm>
            <a:off x="4460307" y="5113466"/>
            <a:ext cx="2899912" cy="35633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7896B97F-CD31-433C-946D-552653A68145}"/>
              </a:ext>
            </a:extLst>
          </p:cNvPr>
          <p:cNvSpPr txBox="1">
            <a:spLocks/>
          </p:cNvSpPr>
          <p:nvPr/>
        </p:nvSpPr>
        <p:spPr>
          <a:xfrm>
            <a:off x="172306" y="5362680"/>
            <a:ext cx="821258" cy="356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Year 1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4E41E6CB-2A47-4728-927C-9C572C249ABF}"/>
              </a:ext>
            </a:extLst>
          </p:cNvPr>
          <p:cNvSpPr txBox="1">
            <a:spLocks/>
          </p:cNvSpPr>
          <p:nvPr/>
        </p:nvSpPr>
        <p:spPr>
          <a:xfrm>
            <a:off x="4376690" y="5366413"/>
            <a:ext cx="1085540" cy="356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Year 2-3</a:t>
            </a: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3C859881-4B05-4FE6-AA71-7A4745509EEF}"/>
              </a:ext>
            </a:extLst>
          </p:cNvPr>
          <p:cNvSpPr txBox="1">
            <a:spLocks/>
          </p:cNvSpPr>
          <p:nvPr/>
        </p:nvSpPr>
        <p:spPr>
          <a:xfrm>
            <a:off x="7491412" y="5362680"/>
            <a:ext cx="838201" cy="356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Year 4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D5F8F828-E2BD-488F-8D20-87F1EC22D485}"/>
              </a:ext>
            </a:extLst>
          </p:cNvPr>
          <p:cNvSpPr txBox="1">
            <a:spLocks/>
          </p:cNvSpPr>
          <p:nvPr/>
        </p:nvSpPr>
        <p:spPr>
          <a:xfrm>
            <a:off x="264922" y="518616"/>
            <a:ext cx="11543423" cy="1337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z="3200" dirty="0"/>
              <a:t>JED Campus Process: An Overview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45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39C2E-4132-4142-B787-77C995CC8D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2E3C218-EEE8-4301-B329-63530C672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3" y="619096"/>
            <a:ext cx="5699504" cy="1337480"/>
          </a:xfrm>
        </p:spPr>
        <p:txBody>
          <a:bodyPr>
            <a:noAutofit/>
          </a:bodyPr>
          <a:lstStyle/>
          <a:p>
            <a:r>
              <a:rPr lang="en-US" sz="3200" dirty="0"/>
              <a:t>Mental health, suicide prevention, and high-risk substance use prevention is a </a:t>
            </a:r>
            <a:r>
              <a:rPr lang="en-US" sz="3200" u="sng" dirty="0"/>
              <a:t>campus-wide responsibility</a:t>
            </a:r>
            <a:r>
              <a:rPr lang="en-US" sz="3200" dirty="0"/>
              <a:t>.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C6888A1-6D58-4765-A3AF-5BA983A80306}"/>
              </a:ext>
            </a:extLst>
          </p:cNvPr>
          <p:cNvSpPr txBox="1">
            <a:spLocks/>
          </p:cNvSpPr>
          <p:nvPr/>
        </p:nvSpPr>
        <p:spPr>
          <a:xfrm>
            <a:off x="609600" y="2623317"/>
            <a:ext cx="5010150" cy="369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Campus-wide support means campus-wide partners 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(and increased opportunity 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for collaboration)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Strategic communication is 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part of strategic planning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56AD2D-9A7D-43BF-A917-F296A1B7F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r="17888"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8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923" y="619096"/>
            <a:ext cx="5699504" cy="1337480"/>
          </a:xfrm>
        </p:spPr>
        <p:txBody>
          <a:bodyPr>
            <a:noAutofit/>
          </a:bodyPr>
          <a:lstStyle/>
          <a:p>
            <a:r>
              <a:rPr lang="en-US" sz="3200" dirty="0"/>
              <a:t>Strategize early, re-goal often, and know your priorities—it’s not a sprint, </a:t>
            </a:r>
            <a:r>
              <a:rPr lang="en-US" sz="3200" u="sng" dirty="0"/>
              <a:t>it’s a marathon</a:t>
            </a:r>
            <a:r>
              <a:rPr lang="en-US" sz="3200" dirty="0"/>
              <a:t>.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09600" y="2222265"/>
            <a:ext cx="5010150" cy="36544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Systems change starts with understanding your system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Dedicate time, effort, and resources to strategic planning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Be flexible and future-proof 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where you can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227887-4281-42DC-8F83-E35E54B76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4" r="2769"/>
          <a:stretch/>
        </p:blipFill>
        <p:spPr bwMode="auto">
          <a:xfrm flipH="1">
            <a:off x="6096001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8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BBC5C23-5E2F-4BF4-B015-D33B0E07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3" y="619096"/>
            <a:ext cx="5699504" cy="1337480"/>
          </a:xfrm>
        </p:spPr>
        <p:txBody>
          <a:bodyPr>
            <a:noAutofit/>
          </a:bodyPr>
          <a:lstStyle/>
          <a:p>
            <a:r>
              <a:rPr lang="en-US" sz="3200" dirty="0"/>
              <a:t>When it comes to adopting or implementing best practices,</a:t>
            </a:r>
            <a:br>
              <a:rPr lang="en-US" sz="3200" dirty="0"/>
            </a:br>
            <a:r>
              <a:rPr lang="en-US" sz="3200" u="sng" dirty="0"/>
              <a:t>don’t recreate the wheel</a:t>
            </a:r>
            <a:r>
              <a:rPr lang="en-US" sz="3200" dirty="0"/>
              <a:t>.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58BC757-829F-48A9-A1C4-3B14210B566A}"/>
              </a:ext>
            </a:extLst>
          </p:cNvPr>
          <p:cNvSpPr txBox="1">
            <a:spLocks/>
          </p:cNvSpPr>
          <p:nvPr/>
        </p:nvSpPr>
        <p:spPr>
          <a:xfrm>
            <a:off x="609600" y="2252236"/>
            <a:ext cx="5010150" cy="3560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Evaluate, scale what’s working well, and examine what isn’t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Connect with colleagues across your institution and at peer institutions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Celebrate and share successes</a:t>
            </a:r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7F7F7F"/>
      </a:dk1>
      <a:lt1>
        <a:srgbClr val="FFFFFF"/>
      </a:lt1>
      <a:dk2>
        <a:srgbClr val="00B4EE"/>
      </a:dk2>
      <a:lt2>
        <a:srgbClr val="EEECE1"/>
      </a:lt2>
      <a:accent1>
        <a:srgbClr val="DC2031"/>
      </a:accent1>
      <a:accent2>
        <a:srgbClr val="3EAD2A"/>
      </a:accent2>
      <a:accent3>
        <a:srgbClr val="FEB817"/>
      </a:accent3>
      <a:accent4>
        <a:srgbClr val="002E87"/>
      </a:accent4>
      <a:accent5>
        <a:srgbClr val="94358C"/>
      </a:accent5>
      <a:accent6>
        <a:srgbClr val="B9D10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latin typeface="Source Sans Pro" charset="0"/>
            <a:ea typeface="Source Sans Pro" charset="0"/>
            <a:cs typeface="Source Sans Pro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2176</TotalTime>
  <Words>215</Words>
  <Application>Microsoft Office PowerPoint</Application>
  <PresentationFormat>Widescreen</PresentationFormat>
  <Paragraphs>38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Source Sans Pro</vt:lpstr>
      <vt:lpstr>Source Sans Pro Light</vt:lpstr>
      <vt:lpstr>Office Theme</vt:lpstr>
      <vt:lpstr>Best Practices from JED Campuses</vt:lpstr>
      <vt:lpstr>PowerPoint Presentation</vt:lpstr>
      <vt:lpstr>Mental health, suicide prevention, and high-risk substance use prevention is a campus-wide responsibility. </vt:lpstr>
      <vt:lpstr>Strategize early, re-goal often, and know your priorities—it’s not a sprint, it’s a marathon. </vt:lpstr>
      <vt:lpstr>When it comes to adopting or implementing best practices, don’t recreate the wheel.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Messina</dc:creator>
  <cp:lastModifiedBy>Kristelle Aisaka</cp:lastModifiedBy>
  <cp:revision>97</cp:revision>
  <dcterms:created xsi:type="dcterms:W3CDTF">2016-01-20T16:29:25Z</dcterms:created>
  <dcterms:modified xsi:type="dcterms:W3CDTF">2019-12-09T15:42:27Z</dcterms:modified>
</cp:coreProperties>
</file>